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33" r:id="rId3"/>
    <p:sldMasterId id="2147483771" r:id="rId4"/>
  </p:sldMasterIdLst>
  <p:notesMasterIdLst>
    <p:notesMasterId r:id="rId21"/>
  </p:notesMasterIdLst>
  <p:sldIdLst>
    <p:sldId id="267" r:id="rId5"/>
    <p:sldId id="273" r:id="rId6"/>
    <p:sldId id="274" r:id="rId7"/>
    <p:sldId id="279" r:id="rId8"/>
    <p:sldId id="276" r:id="rId9"/>
    <p:sldId id="277" r:id="rId10"/>
    <p:sldId id="278" r:id="rId11"/>
    <p:sldId id="282" r:id="rId12"/>
    <p:sldId id="289" r:id="rId13"/>
    <p:sldId id="290" r:id="rId14"/>
    <p:sldId id="283" r:id="rId15"/>
    <p:sldId id="768" r:id="rId16"/>
    <p:sldId id="280" r:id="rId17"/>
    <p:sldId id="295" r:id="rId18"/>
    <p:sldId id="285" r:id="rId19"/>
    <p:sldId id="293" r:id="rId20"/>
  </p:sldIdLst>
  <p:sldSz cx="12192000" cy="6858000"/>
  <p:notesSz cx="6858000" cy="9144000"/>
  <p:custDataLst>
    <p:tags r:id="rId22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2D7393-852F-420B-B2DD-23FD5DEC9C9C}">
          <p14:sldIdLst>
            <p14:sldId id="267"/>
            <p14:sldId id="273"/>
            <p14:sldId id="274"/>
            <p14:sldId id="279"/>
            <p14:sldId id="276"/>
            <p14:sldId id="277"/>
            <p14:sldId id="278"/>
            <p14:sldId id="282"/>
            <p14:sldId id="289"/>
            <p14:sldId id="290"/>
            <p14:sldId id="283"/>
            <p14:sldId id="768"/>
            <p14:sldId id="280"/>
            <p14:sldId id="295"/>
            <p14:sldId id="285"/>
            <p14:sldId id="293"/>
          </p14:sldIdLst>
        </p14:section>
        <p14:section name="Default Section" id="{6A6C84EA-0374-493A-8671-AE82BFE0DE5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01" autoAdjust="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svg"/><Relationship Id="rId1" Type="http://schemas.openxmlformats.org/officeDocument/2006/relationships/image" Target="../media/image6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svg"/><Relationship Id="rId1" Type="http://schemas.openxmlformats.org/officeDocument/2006/relationships/image" Target="../media/image6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1062E-ECC0-4B96-80A4-66AD49ABF50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01885C-8975-4859-B8E3-AA755D3C9A2A}">
      <dgm:prSet/>
      <dgm:spPr/>
      <dgm:t>
        <a:bodyPr/>
        <a:lstStyle/>
        <a:p>
          <a:r>
            <a:rPr lang="nl-NL" dirty="0"/>
            <a:t>Diffuse bronnen water:</a:t>
          </a:r>
          <a:endParaRPr lang="en-US" dirty="0"/>
        </a:p>
      </dgm:t>
    </dgm:pt>
    <dgm:pt modelId="{43AD626B-4DBD-49B2-AC96-7C6B51382D65}" type="parTrans" cxnId="{C811FA74-4E09-487C-8262-FBC0988C0AE4}">
      <dgm:prSet/>
      <dgm:spPr/>
      <dgm:t>
        <a:bodyPr/>
        <a:lstStyle/>
        <a:p>
          <a:endParaRPr lang="en-US"/>
        </a:p>
      </dgm:t>
    </dgm:pt>
    <dgm:pt modelId="{570AC238-7C98-426D-BA2A-27ADCBD1C1AF}" type="sibTrans" cxnId="{C811FA74-4E09-487C-8262-FBC0988C0AE4}">
      <dgm:prSet/>
      <dgm:spPr/>
      <dgm:t>
        <a:bodyPr/>
        <a:lstStyle/>
        <a:p>
          <a:endParaRPr lang="en-US"/>
        </a:p>
      </dgm:t>
    </dgm:pt>
    <dgm:pt modelId="{03BAF3D4-35C1-43C7-A637-429806801F68}">
      <dgm:prSet/>
      <dgm:spPr/>
      <dgm:t>
        <a:bodyPr/>
        <a:lstStyle/>
        <a:p>
          <a:r>
            <a:rPr lang="nl-NL"/>
            <a:t>Corrosie bladzink -&gt; controle actualiteit en update</a:t>
          </a:r>
          <a:endParaRPr lang="en-US"/>
        </a:p>
      </dgm:t>
    </dgm:pt>
    <dgm:pt modelId="{61314978-FB20-4B52-9254-2DD99C747CED}" type="parTrans" cxnId="{04D8FAB5-CABE-4539-B413-F831716B1344}">
      <dgm:prSet/>
      <dgm:spPr/>
      <dgm:t>
        <a:bodyPr/>
        <a:lstStyle/>
        <a:p>
          <a:endParaRPr lang="en-US"/>
        </a:p>
      </dgm:t>
    </dgm:pt>
    <dgm:pt modelId="{D5A29615-4BEA-44AB-9A9E-CDF97C3495F4}" type="sibTrans" cxnId="{04D8FAB5-CABE-4539-B413-F831716B1344}">
      <dgm:prSet/>
      <dgm:spPr/>
      <dgm:t>
        <a:bodyPr/>
        <a:lstStyle/>
        <a:p>
          <a:endParaRPr lang="en-US"/>
        </a:p>
      </dgm:t>
    </dgm:pt>
    <dgm:pt modelId="{A7F3FB27-03E9-4D5C-A0E2-5740991B2354}">
      <dgm:prSet/>
      <dgm:spPr/>
      <dgm:t>
        <a:bodyPr/>
        <a:lstStyle/>
        <a:p>
          <a:r>
            <a:rPr lang="nl-NL"/>
            <a:t>Corrosie loodslabben -&gt; controle actualiteit en update</a:t>
          </a:r>
          <a:endParaRPr lang="en-US"/>
        </a:p>
      </dgm:t>
    </dgm:pt>
    <dgm:pt modelId="{1A5D22A6-4024-4B3F-BFF6-27D7E373CE13}" type="parTrans" cxnId="{59F73007-D6D3-41C6-ABD2-F2F751729F63}">
      <dgm:prSet/>
      <dgm:spPr/>
      <dgm:t>
        <a:bodyPr/>
        <a:lstStyle/>
        <a:p>
          <a:endParaRPr lang="en-US"/>
        </a:p>
      </dgm:t>
    </dgm:pt>
    <dgm:pt modelId="{4FA6B430-F078-433A-888A-8F2974B2EA1E}" type="sibTrans" cxnId="{59F73007-D6D3-41C6-ABD2-F2F751729F63}">
      <dgm:prSet/>
      <dgm:spPr/>
      <dgm:t>
        <a:bodyPr/>
        <a:lstStyle/>
        <a:p>
          <a:endParaRPr lang="en-US"/>
        </a:p>
      </dgm:t>
    </dgm:pt>
    <dgm:pt modelId="{4E609316-49B4-4EC4-9AEE-5BC0C65A08AB}">
      <dgm:prSet/>
      <dgm:spPr/>
      <dgm:t>
        <a:bodyPr/>
        <a:lstStyle/>
        <a:p>
          <a:r>
            <a:rPr lang="nl-NL"/>
            <a:t>Emissies op zout water:</a:t>
          </a:r>
          <a:endParaRPr lang="en-US"/>
        </a:p>
      </dgm:t>
    </dgm:pt>
    <dgm:pt modelId="{4C8AEBBF-8637-4E6A-9F90-1F263B9C77F6}" type="parTrans" cxnId="{5B024E97-1393-4607-913D-ACE9163318EA}">
      <dgm:prSet/>
      <dgm:spPr/>
      <dgm:t>
        <a:bodyPr/>
        <a:lstStyle/>
        <a:p>
          <a:endParaRPr lang="en-US"/>
        </a:p>
      </dgm:t>
    </dgm:pt>
    <dgm:pt modelId="{307F9F9E-C790-4AC4-ACC0-946BE75CA02C}" type="sibTrans" cxnId="{5B024E97-1393-4607-913D-ACE9163318EA}">
      <dgm:prSet/>
      <dgm:spPr/>
      <dgm:t>
        <a:bodyPr/>
        <a:lstStyle/>
        <a:p>
          <a:endParaRPr lang="en-US"/>
        </a:p>
      </dgm:t>
    </dgm:pt>
    <dgm:pt modelId="{8A2D5BFB-EA8A-41C1-9F8B-DA8B836AD8EC}">
      <dgm:prSet/>
      <dgm:spPr/>
      <dgm:t>
        <a:bodyPr/>
        <a:lstStyle/>
        <a:p>
          <a:r>
            <a:rPr lang="nl-NL"/>
            <a:t>Corrosie zinkanodes sluisdeuren </a:t>
          </a:r>
          <a:r>
            <a:rPr lang="en-GB"/>
            <a:t>-&gt; </a:t>
          </a:r>
          <a:r>
            <a:rPr lang="nl-NL"/>
            <a:t>controle actualiteit en update</a:t>
          </a:r>
          <a:endParaRPr lang="en-US"/>
        </a:p>
      </dgm:t>
    </dgm:pt>
    <dgm:pt modelId="{733A8787-95ED-4085-A384-36BD91E09524}" type="parTrans" cxnId="{438A6302-0B39-412E-AF62-89566AE961EE}">
      <dgm:prSet/>
      <dgm:spPr/>
      <dgm:t>
        <a:bodyPr/>
        <a:lstStyle/>
        <a:p>
          <a:endParaRPr lang="en-US"/>
        </a:p>
      </dgm:t>
    </dgm:pt>
    <dgm:pt modelId="{1A6E3E7E-5426-4052-8FC2-99907F15A994}" type="sibTrans" cxnId="{438A6302-0B39-412E-AF62-89566AE961EE}">
      <dgm:prSet/>
      <dgm:spPr/>
      <dgm:t>
        <a:bodyPr/>
        <a:lstStyle/>
        <a:p>
          <a:endParaRPr lang="en-US"/>
        </a:p>
      </dgm:t>
    </dgm:pt>
    <dgm:pt modelId="{64D5DCA0-52CB-4A74-B0DC-B12D67675853}">
      <dgm:prSet/>
      <dgm:spPr/>
      <dgm:t>
        <a:bodyPr/>
        <a:lstStyle/>
        <a:p>
          <a:r>
            <a:rPr lang="nl-NL"/>
            <a:t>Atmosferische depositie -&gt; in kaart brengen mogelijkheden voor actualisatie en voorbereiding werkzaamheden 2026</a:t>
          </a:r>
          <a:endParaRPr lang="en-US"/>
        </a:p>
      </dgm:t>
    </dgm:pt>
    <dgm:pt modelId="{80E29EB9-A6AE-4BDD-B846-E475E76B5981}" type="parTrans" cxnId="{C1D1EFDD-5ED3-4D9F-8862-C807B85936DC}">
      <dgm:prSet/>
      <dgm:spPr/>
      <dgm:t>
        <a:bodyPr/>
        <a:lstStyle/>
        <a:p>
          <a:endParaRPr lang="en-US"/>
        </a:p>
      </dgm:t>
    </dgm:pt>
    <dgm:pt modelId="{A6ACAE6E-8809-4868-A3C4-F544A1370A40}" type="sibTrans" cxnId="{C1D1EFDD-5ED3-4D9F-8862-C807B85936DC}">
      <dgm:prSet/>
      <dgm:spPr/>
      <dgm:t>
        <a:bodyPr/>
        <a:lstStyle/>
        <a:p>
          <a:endParaRPr lang="en-US"/>
        </a:p>
      </dgm:t>
    </dgm:pt>
    <dgm:pt modelId="{EC6B9410-540E-47D0-99A7-D19F963B236D}">
      <dgm:prSet/>
      <dgm:spPr/>
      <dgm:t>
        <a:bodyPr/>
        <a:lstStyle/>
        <a:p>
          <a:r>
            <a:rPr lang="nl-NL"/>
            <a:t>Nutriënten vanuit watervogels -&gt; bijwerken getallen a.d.h.v. trendmatige informatie in vogelaantallen</a:t>
          </a:r>
          <a:endParaRPr lang="en-US"/>
        </a:p>
      </dgm:t>
    </dgm:pt>
    <dgm:pt modelId="{610C0608-89D5-42AC-8C61-84E3A9A10B66}" type="parTrans" cxnId="{3D31ADD4-C428-4A9B-8689-5A5FE36A2064}">
      <dgm:prSet/>
      <dgm:spPr/>
      <dgm:t>
        <a:bodyPr/>
        <a:lstStyle/>
        <a:p>
          <a:endParaRPr lang="en-US"/>
        </a:p>
      </dgm:t>
    </dgm:pt>
    <dgm:pt modelId="{4CF84DFB-33DF-41E6-A2A8-3208723C4377}" type="sibTrans" cxnId="{3D31ADD4-C428-4A9B-8689-5A5FE36A2064}">
      <dgm:prSet/>
      <dgm:spPr/>
      <dgm:t>
        <a:bodyPr/>
        <a:lstStyle/>
        <a:p>
          <a:endParaRPr lang="en-US"/>
        </a:p>
      </dgm:t>
    </dgm:pt>
    <dgm:pt modelId="{B2BE5F80-5A36-4C45-988F-864B26F56E7B}" type="pres">
      <dgm:prSet presAssocID="{8B11062E-ECC0-4B96-80A4-66AD49ABF50D}" presName="root" presStyleCnt="0">
        <dgm:presLayoutVars>
          <dgm:dir/>
          <dgm:resizeHandles val="exact"/>
        </dgm:presLayoutVars>
      </dgm:prSet>
      <dgm:spPr/>
    </dgm:pt>
    <dgm:pt modelId="{EB9F128F-20A4-4ECA-A00E-C142EDC6E3C3}" type="pres">
      <dgm:prSet presAssocID="{7301885C-8975-4859-B8E3-AA755D3C9A2A}" presName="compNode" presStyleCnt="0"/>
      <dgm:spPr/>
    </dgm:pt>
    <dgm:pt modelId="{6E292B51-645A-483B-8A38-1212C7A0B014}" type="pres">
      <dgm:prSet presAssocID="{7301885C-8975-4859-B8E3-AA755D3C9A2A}" presName="bgRect" presStyleLbl="bgShp" presStyleIdx="0" presStyleCnt="4"/>
      <dgm:spPr/>
    </dgm:pt>
    <dgm:pt modelId="{5E06849A-91D0-411B-BB04-2E843DD3FB07}" type="pres">
      <dgm:prSet presAssocID="{7301885C-8975-4859-B8E3-AA755D3C9A2A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4675E2C-AE2A-44AE-B10B-3AC7D91E4865}" type="pres">
      <dgm:prSet presAssocID="{7301885C-8975-4859-B8E3-AA755D3C9A2A}" presName="spaceRect" presStyleCnt="0"/>
      <dgm:spPr/>
    </dgm:pt>
    <dgm:pt modelId="{356354BD-9B7B-4E35-900A-05DD396CC442}" type="pres">
      <dgm:prSet presAssocID="{7301885C-8975-4859-B8E3-AA755D3C9A2A}" presName="parTx" presStyleLbl="revTx" presStyleIdx="0" presStyleCnt="6">
        <dgm:presLayoutVars>
          <dgm:chMax val="0"/>
          <dgm:chPref val="0"/>
        </dgm:presLayoutVars>
      </dgm:prSet>
      <dgm:spPr/>
    </dgm:pt>
    <dgm:pt modelId="{BCD86445-E562-4806-A286-7C4D0ED27382}" type="pres">
      <dgm:prSet presAssocID="{7301885C-8975-4859-B8E3-AA755D3C9A2A}" presName="desTx" presStyleLbl="revTx" presStyleIdx="1" presStyleCnt="6">
        <dgm:presLayoutVars/>
      </dgm:prSet>
      <dgm:spPr/>
    </dgm:pt>
    <dgm:pt modelId="{2B726B74-F9CF-4590-BD58-AB73A5D1497A}" type="pres">
      <dgm:prSet presAssocID="{570AC238-7C98-426D-BA2A-27ADCBD1C1AF}" presName="sibTrans" presStyleCnt="0"/>
      <dgm:spPr/>
    </dgm:pt>
    <dgm:pt modelId="{C6E8CD94-AAD9-43A2-8D2A-5EDC32F262B3}" type="pres">
      <dgm:prSet presAssocID="{4E609316-49B4-4EC4-9AEE-5BC0C65A08AB}" presName="compNode" presStyleCnt="0"/>
      <dgm:spPr/>
    </dgm:pt>
    <dgm:pt modelId="{DA85AFEA-799C-4C56-B96C-842982806B8A}" type="pres">
      <dgm:prSet presAssocID="{4E609316-49B4-4EC4-9AEE-5BC0C65A08AB}" presName="bgRect" presStyleLbl="bgShp" presStyleIdx="1" presStyleCnt="4"/>
      <dgm:spPr/>
    </dgm:pt>
    <dgm:pt modelId="{2F2B5453-08BC-4862-8941-58C963199873}" type="pres">
      <dgm:prSet presAssocID="{4E609316-49B4-4EC4-9AEE-5BC0C65A08AB}" presName="iconRect" presStyleLbl="node1" presStyleIdx="1" presStyleCnt="4" custLinFactNeighborX="-4004" custLinFactNeighborY="133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ons"/>
        </a:ext>
      </dgm:extLst>
    </dgm:pt>
    <dgm:pt modelId="{A2C65479-5D02-4A0E-92FF-49538A8D4F69}" type="pres">
      <dgm:prSet presAssocID="{4E609316-49B4-4EC4-9AEE-5BC0C65A08AB}" presName="spaceRect" presStyleCnt="0"/>
      <dgm:spPr/>
    </dgm:pt>
    <dgm:pt modelId="{BDFDF971-0BDE-4695-A061-FB9163B84C3D}" type="pres">
      <dgm:prSet presAssocID="{4E609316-49B4-4EC4-9AEE-5BC0C65A08AB}" presName="parTx" presStyleLbl="revTx" presStyleIdx="2" presStyleCnt="6">
        <dgm:presLayoutVars>
          <dgm:chMax val="0"/>
          <dgm:chPref val="0"/>
        </dgm:presLayoutVars>
      </dgm:prSet>
      <dgm:spPr/>
    </dgm:pt>
    <dgm:pt modelId="{F815AA7B-5ED8-4B43-86BB-648587761092}" type="pres">
      <dgm:prSet presAssocID="{4E609316-49B4-4EC4-9AEE-5BC0C65A08AB}" presName="desTx" presStyleLbl="revTx" presStyleIdx="3" presStyleCnt="6">
        <dgm:presLayoutVars/>
      </dgm:prSet>
      <dgm:spPr/>
    </dgm:pt>
    <dgm:pt modelId="{0C7E7FE5-33E5-4717-B34B-B1FEC3BF6EED}" type="pres">
      <dgm:prSet presAssocID="{307F9F9E-C790-4AC4-ACC0-946BE75CA02C}" presName="sibTrans" presStyleCnt="0"/>
      <dgm:spPr/>
    </dgm:pt>
    <dgm:pt modelId="{18D52D16-38A6-4D91-B41C-13BDADC067E8}" type="pres">
      <dgm:prSet presAssocID="{64D5DCA0-52CB-4A74-B0DC-B12D67675853}" presName="compNode" presStyleCnt="0"/>
      <dgm:spPr/>
    </dgm:pt>
    <dgm:pt modelId="{BF46E0CA-1B73-4218-AFCF-44FF6750927C}" type="pres">
      <dgm:prSet presAssocID="{64D5DCA0-52CB-4A74-B0DC-B12D67675853}" presName="bgRect" presStyleLbl="bgShp" presStyleIdx="2" presStyleCnt="4"/>
      <dgm:spPr/>
    </dgm:pt>
    <dgm:pt modelId="{ACD9D6DC-DC51-4341-BAEC-CCBDF0B9A7A3}" type="pres">
      <dgm:prSet presAssocID="{64D5DCA0-52CB-4A74-B0DC-B12D67675853}" presName="iconRect" presStyleLbl="node1" presStyleIdx="2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F3AB1471-99A7-4066-A8D8-9F7B41090B5D}" type="pres">
      <dgm:prSet presAssocID="{64D5DCA0-52CB-4A74-B0DC-B12D67675853}" presName="spaceRect" presStyleCnt="0"/>
      <dgm:spPr/>
    </dgm:pt>
    <dgm:pt modelId="{D68D95A9-00EF-41E1-B135-847DC25AF7C3}" type="pres">
      <dgm:prSet presAssocID="{64D5DCA0-52CB-4A74-B0DC-B12D67675853}" presName="parTx" presStyleLbl="revTx" presStyleIdx="4" presStyleCnt="6">
        <dgm:presLayoutVars>
          <dgm:chMax val="0"/>
          <dgm:chPref val="0"/>
        </dgm:presLayoutVars>
      </dgm:prSet>
      <dgm:spPr/>
    </dgm:pt>
    <dgm:pt modelId="{CA5B2C94-659D-4FE3-A70B-5ECE78C7D32C}" type="pres">
      <dgm:prSet presAssocID="{A6ACAE6E-8809-4868-A3C4-F544A1370A40}" presName="sibTrans" presStyleCnt="0"/>
      <dgm:spPr/>
    </dgm:pt>
    <dgm:pt modelId="{E4F50104-1AC4-4963-BD62-1A4E79CBAACC}" type="pres">
      <dgm:prSet presAssocID="{EC6B9410-540E-47D0-99A7-D19F963B236D}" presName="compNode" presStyleCnt="0"/>
      <dgm:spPr/>
    </dgm:pt>
    <dgm:pt modelId="{A2A1C7AC-1119-432B-96FB-9F2BF4899123}" type="pres">
      <dgm:prSet presAssocID="{EC6B9410-540E-47D0-99A7-D19F963B236D}" presName="bgRect" presStyleLbl="bgShp" presStyleIdx="3" presStyleCnt="4"/>
      <dgm:spPr/>
    </dgm:pt>
    <dgm:pt modelId="{A934E2CA-2432-45AF-93F8-0A14BE8162B4}" type="pres">
      <dgm:prSet presAssocID="{EC6B9410-540E-47D0-99A7-D19F963B236D}" presName="iconRect" presStyleLbl="node1" presStyleIdx="3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en"/>
        </a:ext>
      </dgm:extLst>
    </dgm:pt>
    <dgm:pt modelId="{F1A33ED2-F496-497B-8CA3-D0960436251B}" type="pres">
      <dgm:prSet presAssocID="{EC6B9410-540E-47D0-99A7-D19F963B236D}" presName="spaceRect" presStyleCnt="0"/>
      <dgm:spPr/>
    </dgm:pt>
    <dgm:pt modelId="{1A19A2BA-CEAB-44E6-820C-7FEC31BB253C}" type="pres">
      <dgm:prSet presAssocID="{EC6B9410-540E-47D0-99A7-D19F963B236D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38A6302-0B39-412E-AF62-89566AE961EE}" srcId="{4E609316-49B4-4EC4-9AEE-5BC0C65A08AB}" destId="{8A2D5BFB-EA8A-41C1-9F8B-DA8B836AD8EC}" srcOrd="0" destOrd="0" parTransId="{733A8787-95ED-4085-A384-36BD91E09524}" sibTransId="{1A6E3E7E-5426-4052-8FC2-99907F15A994}"/>
    <dgm:cxn modelId="{0F7EB202-3209-4D03-8604-C4ED2F3B5E33}" type="presOf" srcId="{03BAF3D4-35C1-43C7-A637-429806801F68}" destId="{BCD86445-E562-4806-A286-7C4D0ED27382}" srcOrd="0" destOrd="0" presId="urn:microsoft.com/office/officeart/2018/2/layout/IconVerticalSolidList"/>
    <dgm:cxn modelId="{59F73007-D6D3-41C6-ABD2-F2F751729F63}" srcId="{7301885C-8975-4859-B8E3-AA755D3C9A2A}" destId="{A7F3FB27-03E9-4D5C-A0E2-5740991B2354}" srcOrd="1" destOrd="0" parTransId="{1A5D22A6-4024-4B3F-BFF6-27D7E373CE13}" sibTransId="{4FA6B430-F078-433A-888A-8F2974B2EA1E}"/>
    <dgm:cxn modelId="{B0D2F618-9B74-441A-8105-D607C233B09B}" type="presOf" srcId="{8B11062E-ECC0-4B96-80A4-66AD49ABF50D}" destId="{B2BE5F80-5A36-4C45-988F-864B26F56E7B}" srcOrd="0" destOrd="0" presId="urn:microsoft.com/office/officeart/2018/2/layout/IconVerticalSolidList"/>
    <dgm:cxn modelId="{D38DBA36-5562-4A5B-9327-80970A565457}" type="presOf" srcId="{4E609316-49B4-4EC4-9AEE-5BC0C65A08AB}" destId="{BDFDF971-0BDE-4695-A061-FB9163B84C3D}" srcOrd="0" destOrd="0" presId="urn:microsoft.com/office/officeart/2018/2/layout/IconVerticalSolidList"/>
    <dgm:cxn modelId="{3012003B-D697-43BF-9CED-4D607C7D8806}" type="presOf" srcId="{7301885C-8975-4859-B8E3-AA755D3C9A2A}" destId="{356354BD-9B7B-4E35-900A-05DD396CC442}" srcOrd="0" destOrd="0" presId="urn:microsoft.com/office/officeart/2018/2/layout/IconVerticalSolidList"/>
    <dgm:cxn modelId="{C811FA74-4E09-487C-8262-FBC0988C0AE4}" srcId="{8B11062E-ECC0-4B96-80A4-66AD49ABF50D}" destId="{7301885C-8975-4859-B8E3-AA755D3C9A2A}" srcOrd="0" destOrd="0" parTransId="{43AD626B-4DBD-49B2-AC96-7C6B51382D65}" sibTransId="{570AC238-7C98-426D-BA2A-27ADCBD1C1AF}"/>
    <dgm:cxn modelId="{5B024E97-1393-4607-913D-ACE9163318EA}" srcId="{8B11062E-ECC0-4B96-80A4-66AD49ABF50D}" destId="{4E609316-49B4-4EC4-9AEE-5BC0C65A08AB}" srcOrd="1" destOrd="0" parTransId="{4C8AEBBF-8637-4E6A-9F90-1F263B9C77F6}" sibTransId="{307F9F9E-C790-4AC4-ACC0-946BE75CA02C}"/>
    <dgm:cxn modelId="{60E0089F-C451-4C64-B26B-CA220E1CCD5A}" type="presOf" srcId="{8A2D5BFB-EA8A-41C1-9F8B-DA8B836AD8EC}" destId="{F815AA7B-5ED8-4B43-86BB-648587761092}" srcOrd="0" destOrd="0" presId="urn:microsoft.com/office/officeart/2018/2/layout/IconVerticalSolidList"/>
    <dgm:cxn modelId="{D7E48CAC-6171-42E6-A77E-C73197C43A2A}" type="presOf" srcId="{EC6B9410-540E-47D0-99A7-D19F963B236D}" destId="{1A19A2BA-CEAB-44E6-820C-7FEC31BB253C}" srcOrd="0" destOrd="0" presId="urn:microsoft.com/office/officeart/2018/2/layout/IconVerticalSolidList"/>
    <dgm:cxn modelId="{04D8FAB5-CABE-4539-B413-F831716B1344}" srcId="{7301885C-8975-4859-B8E3-AA755D3C9A2A}" destId="{03BAF3D4-35C1-43C7-A637-429806801F68}" srcOrd="0" destOrd="0" parTransId="{61314978-FB20-4B52-9254-2DD99C747CED}" sibTransId="{D5A29615-4BEA-44AB-9A9E-CDF97C3495F4}"/>
    <dgm:cxn modelId="{7F1D17B8-3B04-4A71-B5F2-277C9B9F3FFB}" type="presOf" srcId="{A7F3FB27-03E9-4D5C-A0E2-5740991B2354}" destId="{BCD86445-E562-4806-A286-7C4D0ED27382}" srcOrd="0" destOrd="1" presId="urn:microsoft.com/office/officeart/2018/2/layout/IconVerticalSolidList"/>
    <dgm:cxn modelId="{3D31ADD4-C428-4A9B-8689-5A5FE36A2064}" srcId="{8B11062E-ECC0-4B96-80A4-66AD49ABF50D}" destId="{EC6B9410-540E-47D0-99A7-D19F963B236D}" srcOrd="3" destOrd="0" parTransId="{610C0608-89D5-42AC-8C61-84E3A9A10B66}" sibTransId="{4CF84DFB-33DF-41E6-A2A8-3208723C4377}"/>
    <dgm:cxn modelId="{C1D1EFDD-5ED3-4D9F-8862-C807B85936DC}" srcId="{8B11062E-ECC0-4B96-80A4-66AD49ABF50D}" destId="{64D5DCA0-52CB-4A74-B0DC-B12D67675853}" srcOrd="2" destOrd="0" parTransId="{80E29EB9-A6AE-4BDD-B846-E475E76B5981}" sibTransId="{A6ACAE6E-8809-4868-A3C4-F544A1370A40}"/>
    <dgm:cxn modelId="{ED5E38E9-23E1-466A-88C8-F24FA22C811B}" type="presOf" srcId="{64D5DCA0-52CB-4A74-B0DC-B12D67675853}" destId="{D68D95A9-00EF-41E1-B135-847DC25AF7C3}" srcOrd="0" destOrd="0" presId="urn:microsoft.com/office/officeart/2018/2/layout/IconVerticalSolidList"/>
    <dgm:cxn modelId="{1E31E961-3390-476A-9588-1CB8645ED463}" type="presParOf" srcId="{B2BE5F80-5A36-4C45-988F-864B26F56E7B}" destId="{EB9F128F-20A4-4ECA-A00E-C142EDC6E3C3}" srcOrd="0" destOrd="0" presId="urn:microsoft.com/office/officeart/2018/2/layout/IconVerticalSolidList"/>
    <dgm:cxn modelId="{73DCA16E-A17A-4866-8637-720C4CF69CF4}" type="presParOf" srcId="{EB9F128F-20A4-4ECA-A00E-C142EDC6E3C3}" destId="{6E292B51-645A-483B-8A38-1212C7A0B014}" srcOrd="0" destOrd="0" presId="urn:microsoft.com/office/officeart/2018/2/layout/IconVerticalSolidList"/>
    <dgm:cxn modelId="{1A53B7CD-C5CD-41F2-9F04-C13BC457C265}" type="presParOf" srcId="{EB9F128F-20A4-4ECA-A00E-C142EDC6E3C3}" destId="{5E06849A-91D0-411B-BB04-2E843DD3FB07}" srcOrd="1" destOrd="0" presId="urn:microsoft.com/office/officeart/2018/2/layout/IconVerticalSolidList"/>
    <dgm:cxn modelId="{9171A10A-80CF-4162-B347-6DE3AA4D36BE}" type="presParOf" srcId="{EB9F128F-20A4-4ECA-A00E-C142EDC6E3C3}" destId="{14675E2C-AE2A-44AE-B10B-3AC7D91E4865}" srcOrd="2" destOrd="0" presId="urn:microsoft.com/office/officeart/2018/2/layout/IconVerticalSolidList"/>
    <dgm:cxn modelId="{2B40C728-950B-41D7-9539-7336936822C0}" type="presParOf" srcId="{EB9F128F-20A4-4ECA-A00E-C142EDC6E3C3}" destId="{356354BD-9B7B-4E35-900A-05DD396CC442}" srcOrd="3" destOrd="0" presId="urn:microsoft.com/office/officeart/2018/2/layout/IconVerticalSolidList"/>
    <dgm:cxn modelId="{15FDA679-359A-4F46-A3E7-CEDEB840C7C6}" type="presParOf" srcId="{EB9F128F-20A4-4ECA-A00E-C142EDC6E3C3}" destId="{BCD86445-E562-4806-A286-7C4D0ED27382}" srcOrd="4" destOrd="0" presId="urn:microsoft.com/office/officeart/2018/2/layout/IconVerticalSolidList"/>
    <dgm:cxn modelId="{50DB2ECA-3FFB-4E63-A69D-DA1561D38772}" type="presParOf" srcId="{B2BE5F80-5A36-4C45-988F-864B26F56E7B}" destId="{2B726B74-F9CF-4590-BD58-AB73A5D1497A}" srcOrd="1" destOrd="0" presId="urn:microsoft.com/office/officeart/2018/2/layout/IconVerticalSolidList"/>
    <dgm:cxn modelId="{F8279A17-50C5-469E-895A-EDCCA4650A90}" type="presParOf" srcId="{B2BE5F80-5A36-4C45-988F-864B26F56E7B}" destId="{C6E8CD94-AAD9-43A2-8D2A-5EDC32F262B3}" srcOrd="2" destOrd="0" presId="urn:microsoft.com/office/officeart/2018/2/layout/IconVerticalSolidList"/>
    <dgm:cxn modelId="{E1B586BC-C7B4-48B9-A856-02C055D85D33}" type="presParOf" srcId="{C6E8CD94-AAD9-43A2-8D2A-5EDC32F262B3}" destId="{DA85AFEA-799C-4C56-B96C-842982806B8A}" srcOrd="0" destOrd="0" presId="urn:microsoft.com/office/officeart/2018/2/layout/IconVerticalSolidList"/>
    <dgm:cxn modelId="{3C41BA93-09D6-470C-BA61-2D1646DE35D0}" type="presParOf" srcId="{C6E8CD94-AAD9-43A2-8D2A-5EDC32F262B3}" destId="{2F2B5453-08BC-4862-8941-58C963199873}" srcOrd="1" destOrd="0" presId="urn:microsoft.com/office/officeart/2018/2/layout/IconVerticalSolidList"/>
    <dgm:cxn modelId="{59A5A7B6-0B48-4A82-8E30-CE26EFE42DAF}" type="presParOf" srcId="{C6E8CD94-AAD9-43A2-8D2A-5EDC32F262B3}" destId="{A2C65479-5D02-4A0E-92FF-49538A8D4F69}" srcOrd="2" destOrd="0" presId="urn:microsoft.com/office/officeart/2018/2/layout/IconVerticalSolidList"/>
    <dgm:cxn modelId="{E851966A-CCB9-49D7-BD01-4387EF706EC7}" type="presParOf" srcId="{C6E8CD94-AAD9-43A2-8D2A-5EDC32F262B3}" destId="{BDFDF971-0BDE-4695-A061-FB9163B84C3D}" srcOrd="3" destOrd="0" presId="urn:microsoft.com/office/officeart/2018/2/layout/IconVerticalSolidList"/>
    <dgm:cxn modelId="{0E36B90E-5CFE-4B76-B142-6DFDB2A51604}" type="presParOf" srcId="{C6E8CD94-AAD9-43A2-8D2A-5EDC32F262B3}" destId="{F815AA7B-5ED8-4B43-86BB-648587761092}" srcOrd="4" destOrd="0" presId="urn:microsoft.com/office/officeart/2018/2/layout/IconVerticalSolidList"/>
    <dgm:cxn modelId="{9E18DD7D-B401-4CB3-A76B-09598E2CFFA7}" type="presParOf" srcId="{B2BE5F80-5A36-4C45-988F-864B26F56E7B}" destId="{0C7E7FE5-33E5-4717-B34B-B1FEC3BF6EED}" srcOrd="3" destOrd="0" presId="urn:microsoft.com/office/officeart/2018/2/layout/IconVerticalSolidList"/>
    <dgm:cxn modelId="{7A52DB53-1B72-4ADD-9403-CCC58DED0555}" type="presParOf" srcId="{B2BE5F80-5A36-4C45-988F-864B26F56E7B}" destId="{18D52D16-38A6-4D91-B41C-13BDADC067E8}" srcOrd="4" destOrd="0" presId="urn:microsoft.com/office/officeart/2018/2/layout/IconVerticalSolidList"/>
    <dgm:cxn modelId="{D0D9995F-129E-4694-9D71-B76468277F62}" type="presParOf" srcId="{18D52D16-38A6-4D91-B41C-13BDADC067E8}" destId="{BF46E0CA-1B73-4218-AFCF-44FF6750927C}" srcOrd="0" destOrd="0" presId="urn:microsoft.com/office/officeart/2018/2/layout/IconVerticalSolidList"/>
    <dgm:cxn modelId="{B69AD970-8017-45D5-B8E9-527155223A5A}" type="presParOf" srcId="{18D52D16-38A6-4D91-B41C-13BDADC067E8}" destId="{ACD9D6DC-DC51-4341-BAEC-CCBDF0B9A7A3}" srcOrd="1" destOrd="0" presId="urn:microsoft.com/office/officeart/2018/2/layout/IconVerticalSolidList"/>
    <dgm:cxn modelId="{001AEBBB-3D73-49EA-AE6E-80A3164329F1}" type="presParOf" srcId="{18D52D16-38A6-4D91-B41C-13BDADC067E8}" destId="{F3AB1471-99A7-4066-A8D8-9F7B41090B5D}" srcOrd="2" destOrd="0" presId="urn:microsoft.com/office/officeart/2018/2/layout/IconVerticalSolidList"/>
    <dgm:cxn modelId="{A2D7224B-0B02-4EEB-9E82-CF25F2ED3CD0}" type="presParOf" srcId="{18D52D16-38A6-4D91-B41C-13BDADC067E8}" destId="{D68D95A9-00EF-41E1-B135-847DC25AF7C3}" srcOrd="3" destOrd="0" presId="urn:microsoft.com/office/officeart/2018/2/layout/IconVerticalSolidList"/>
    <dgm:cxn modelId="{A4B4F70A-B788-4B50-AE9F-DD1278795C26}" type="presParOf" srcId="{B2BE5F80-5A36-4C45-988F-864B26F56E7B}" destId="{CA5B2C94-659D-4FE3-A70B-5ECE78C7D32C}" srcOrd="5" destOrd="0" presId="urn:microsoft.com/office/officeart/2018/2/layout/IconVerticalSolidList"/>
    <dgm:cxn modelId="{CD9AD9E7-E250-49EE-94E8-16720CDC2C51}" type="presParOf" srcId="{B2BE5F80-5A36-4C45-988F-864B26F56E7B}" destId="{E4F50104-1AC4-4963-BD62-1A4E79CBAACC}" srcOrd="6" destOrd="0" presId="urn:microsoft.com/office/officeart/2018/2/layout/IconVerticalSolidList"/>
    <dgm:cxn modelId="{74CB9E48-8AF2-4A5A-8F88-6C6F127AEAE8}" type="presParOf" srcId="{E4F50104-1AC4-4963-BD62-1A4E79CBAACC}" destId="{A2A1C7AC-1119-432B-96FB-9F2BF4899123}" srcOrd="0" destOrd="0" presId="urn:microsoft.com/office/officeart/2018/2/layout/IconVerticalSolidList"/>
    <dgm:cxn modelId="{0BA5C777-D0E6-485D-B7BA-148318102FDD}" type="presParOf" srcId="{E4F50104-1AC4-4963-BD62-1A4E79CBAACC}" destId="{A934E2CA-2432-45AF-93F8-0A14BE8162B4}" srcOrd="1" destOrd="0" presId="urn:microsoft.com/office/officeart/2018/2/layout/IconVerticalSolidList"/>
    <dgm:cxn modelId="{8597ECDA-F662-4AA3-9819-153DA9A85A22}" type="presParOf" srcId="{E4F50104-1AC4-4963-BD62-1A4E79CBAACC}" destId="{F1A33ED2-F496-497B-8CA3-D0960436251B}" srcOrd="2" destOrd="0" presId="urn:microsoft.com/office/officeart/2018/2/layout/IconVerticalSolidList"/>
    <dgm:cxn modelId="{AE15B734-1905-4A56-8996-F52172CA4F50}" type="presParOf" srcId="{E4F50104-1AC4-4963-BD62-1A4E79CBAACC}" destId="{1A19A2BA-CEAB-44E6-820C-7FEC31BB253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92B51-645A-483B-8A38-1212C7A0B014}">
      <dsp:nvSpPr>
        <dsp:cNvPr id="0" name=""/>
        <dsp:cNvSpPr/>
      </dsp:nvSpPr>
      <dsp:spPr>
        <a:xfrm>
          <a:off x="0" y="1905"/>
          <a:ext cx="11505713" cy="9655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6849A-91D0-411B-BB04-2E843DD3FB07}">
      <dsp:nvSpPr>
        <dsp:cNvPr id="0" name=""/>
        <dsp:cNvSpPr/>
      </dsp:nvSpPr>
      <dsp:spPr>
        <a:xfrm>
          <a:off x="292067" y="219145"/>
          <a:ext cx="531032" cy="53103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6354BD-9B7B-4E35-900A-05DD396CC442}">
      <dsp:nvSpPr>
        <dsp:cNvPr id="0" name=""/>
        <dsp:cNvSpPr/>
      </dsp:nvSpPr>
      <dsp:spPr>
        <a:xfrm>
          <a:off x="1115168" y="1905"/>
          <a:ext cx="5177570" cy="96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84" tIns="102184" rIns="102184" bIns="10218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Diffuse bronnen water:</a:t>
          </a:r>
          <a:endParaRPr lang="en-US" sz="2200" kern="1200" dirty="0"/>
        </a:p>
      </dsp:txBody>
      <dsp:txXfrm>
        <a:off x="1115168" y="1905"/>
        <a:ext cx="5177570" cy="965513"/>
      </dsp:txXfrm>
    </dsp:sp>
    <dsp:sp modelId="{BCD86445-E562-4806-A286-7C4D0ED27382}">
      <dsp:nvSpPr>
        <dsp:cNvPr id="0" name=""/>
        <dsp:cNvSpPr/>
      </dsp:nvSpPr>
      <dsp:spPr>
        <a:xfrm>
          <a:off x="6292739" y="1905"/>
          <a:ext cx="5212973" cy="96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84" tIns="102184" rIns="102184" bIns="10218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Corrosie bladzink -&gt; controle actualiteit en update</a:t>
          </a:r>
          <a:endParaRPr lang="en-US" sz="1500" kern="120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Corrosie loodslabben -&gt; controle actualiteit en update</a:t>
          </a:r>
          <a:endParaRPr lang="en-US" sz="1500" kern="1200"/>
        </a:p>
      </dsp:txBody>
      <dsp:txXfrm>
        <a:off x="6292739" y="1905"/>
        <a:ext cx="5212973" cy="965513"/>
      </dsp:txXfrm>
    </dsp:sp>
    <dsp:sp modelId="{DA85AFEA-799C-4C56-B96C-842982806B8A}">
      <dsp:nvSpPr>
        <dsp:cNvPr id="0" name=""/>
        <dsp:cNvSpPr/>
      </dsp:nvSpPr>
      <dsp:spPr>
        <a:xfrm>
          <a:off x="0" y="1208797"/>
          <a:ext cx="11505713" cy="9655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B5453-08BC-4862-8941-58C963199873}">
      <dsp:nvSpPr>
        <dsp:cNvPr id="0" name=""/>
        <dsp:cNvSpPr/>
      </dsp:nvSpPr>
      <dsp:spPr>
        <a:xfrm>
          <a:off x="270805" y="1433126"/>
          <a:ext cx="531032" cy="53103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DF971-0BDE-4695-A061-FB9163B84C3D}">
      <dsp:nvSpPr>
        <dsp:cNvPr id="0" name=""/>
        <dsp:cNvSpPr/>
      </dsp:nvSpPr>
      <dsp:spPr>
        <a:xfrm>
          <a:off x="1115168" y="1208797"/>
          <a:ext cx="5177570" cy="96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84" tIns="102184" rIns="102184" bIns="10218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Emissies op zout water:</a:t>
          </a:r>
          <a:endParaRPr lang="en-US" sz="2200" kern="1200"/>
        </a:p>
      </dsp:txBody>
      <dsp:txXfrm>
        <a:off x="1115168" y="1208797"/>
        <a:ext cx="5177570" cy="965513"/>
      </dsp:txXfrm>
    </dsp:sp>
    <dsp:sp modelId="{F815AA7B-5ED8-4B43-86BB-648587761092}">
      <dsp:nvSpPr>
        <dsp:cNvPr id="0" name=""/>
        <dsp:cNvSpPr/>
      </dsp:nvSpPr>
      <dsp:spPr>
        <a:xfrm>
          <a:off x="6292739" y="1208797"/>
          <a:ext cx="5212973" cy="96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84" tIns="102184" rIns="102184" bIns="102184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Corrosie zinkanodes sluisdeuren </a:t>
          </a:r>
          <a:r>
            <a:rPr lang="en-GB" sz="1500" kern="1200"/>
            <a:t>-&gt; </a:t>
          </a:r>
          <a:r>
            <a:rPr lang="nl-NL" sz="1500" kern="1200"/>
            <a:t>controle actualiteit en update</a:t>
          </a:r>
          <a:endParaRPr lang="en-US" sz="1500" kern="1200"/>
        </a:p>
      </dsp:txBody>
      <dsp:txXfrm>
        <a:off x="6292739" y="1208797"/>
        <a:ext cx="5212973" cy="965513"/>
      </dsp:txXfrm>
    </dsp:sp>
    <dsp:sp modelId="{BF46E0CA-1B73-4218-AFCF-44FF6750927C}">
      <dsp:nvSpPr>
        <dsp:cNvPr id="0" name=""/>
        <dsp:cNvSpPr/>
      </dsp:nvSpPr>
      <dsp:spPr>
        <a:xfrm>
          <a:off x="0" y="2415689"/>
          <a:ext cx="11505713" cy="9655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9D6DC-DC51-4341-BAEC-CCBDF0B9A7A3}">
      <dsp:nvSpPr>
        <dsp:cNvPr id="0" name=""/>
        <dsp:cNvSpPr/>
      </dsp:nvSpPr>
      <dsp:spPr>
        <a:xfrm>
          <a:off x="292067" y="2632929"/>
          <a:ext cx="531032" cy="53103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8D95A9-00EF-41E1-B135-847DC25AF7C3}">
      <dsp:nvSpPr>
        <dsp:cNvPr id="0" name=""/>
        <dsp:cNvSpPr/>
      </dsp:nvSpPr>
      <dsp:spPr>
        <a:xfrm>
          <a:off x="1115168" y="2415689"/>
          <a:ext cx="10390544" cy="96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84" tIns="102184" rIns="102184" bIns="10218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Atmosferische depositie -&gt; in kaart brengen mogelijkheden voor actualisatie en voorbereiding werkzaamheden 2026</a:t>
          </a:r>
          <a:endParaRPr lang="en-US" sz="2200" kern="1200"/>
        </a:p>
      </dsp:txBody>
      <dsp:txXfrm>
        <a:off x="1115168" y="2415689"/>
        <a:ext cx="10390544" cy="965513"/>
      </dsp:txXfrm>
    </dsp:sp>
    <dsp:sp modelId="{A2A1C7AC-1119-432B-96FB-9F2BF4899123}">
      <dsp:nvSpPr>
        <dsp:cNvPr id="0" name=""/>
        <dsp:cNvSpPr/>
      </dsp:nvSpPr>
      <dsp:spPr>
        <a:xfrm>
          <a:off x="0" y="3622581"/>
          <a:ext cx="11505713" cy="96551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34E2CA-2432-45AF-93F8-0A14BE8162B4}">
      <dsp:nvSpPr>
        <dsp:cNvPr id="0" name=""/>
        <dsp:cNvSpPr/>
      </dsp:nvSpPr>
      <dsp:spPr>
        <a:xfrm>
          <a:off x="292067" y="3839821"/>
          <a:ext cx="531032" cy="53103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19A2BA-CEAB-44E6-820C-7FEC31BB253C}">
      <dsp:nvSpPr>
        <dsp:cNvPr id="0" name=""/>
        <dsp:cNvSpPr/>
      </dsp:nvSpPr>
      <dsp:spPr>
        <a:xfrm>
          <a:off x="1115168" y="3622581"/>
          <a:ext cx="10390544" cy="96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184" tIns="102184" rIns="102184" bIns="10218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Nutriënten vanuit watervogels -&gt; bijwerken getallen a.d.h.v. trendmatige informatie in vogelaantallen</a:t>
          </a:r>
          <a:endParaRPr lang="en-US" sz="2200" kern="1200"/>
        </a:p>
      </dsp:txBody>
      <dsp:txXfrm>
        <a:off x="1115168" y="3622581"/>
        <a:ext cx="10390544" cy="96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8150E-9C92-4734-97D6-99B42F139516}" type="datetimeFigureOut">
              <a:rPr lang="nl-NL" smtClean="0"/>
              <a:t>16-7-2025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23E9A-B24F-4588-A76F-89D99AE3D41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36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3F25C-254D-9684-8649-4BD6FACAD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A0C617-5B19-7878-3425-0DA7F5DFE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A5651-0169-91D9-54EC-7080496A0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55A79-B1E7-2C62-C35D-B21864C3FD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02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316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2B7ED-A9FB-76CD-DD87-F682CBB14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2B8B3D-DD48-1A20-64B9-4BC651E37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B9805-5518-6075-C6FC-76953EDF8B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6B8E6-F6FD-1152-CD18-3CBE49DD0A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00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@Lisa, </a:t>
            </a:r>
            <a:r>
              <a:rPr lang="en-GB" dirty="0" err="1"/>
              <a:t>kan</a:t>
            </a:r>
            <a:r>
              <a:rPr lang="en-GB" dirty="0"/>
              <a:t> je </a:t>
            </a:r>
            <a:r>
              <a:rPr lang="en-GB" dirty="0" err="1"/>
              <a:t>hier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korte</a:t>
            </a:r>
            <a:r>
              <a:rPr lang="en-GB" dirty="0"/>
              <a:t> </a:t>
            </a:r>
            <a:r>
              <a:rPr lang="en-GB" dirty="0" err="1"/>
              <a:t>toelichting</a:t>
            </a:r>
            <a:r>
              <a:rPr lang="en-GB" dirty="0"/>
              <a:t> </a:t>
            </a:r>
            <a:r>
              <a:rPr lang="en-GB" dirty="0" err="1"/>
              <a:t>doen</a:t>
            </a:r>
            <a:r>
              <a:rPr lang="en-GB" dirty="0"/>
              <a:t>?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23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2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openxmlformats.org/officeDocument/2006/relationships/image" Target="../media/image10.jpeg"/><Relationship Id="rId5" Type="http://schemas.openxmlformats.org/officeDocument/2006/relationships/image" Target="../media/image9.svg"/><Relationship Id="rId10" Type="http://schemas.openxmlformats.org/officeDocument/2006/relationships/image" Target="../media/image5.svg"/><Relationship Id="rId4" Type="http://schemas.openxmlformats.org/officeDocument/2006/relationships/image" Target="../media/image8.png"/><Relationship Id="rId9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e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27.svg"/><Relationship Id="rId21" Type="http://schemas.openxmlformats.org/officeDocument/2006/relationships/hyperlink" Target="https://youtu.be/u-AgyEON7cU" TargetMode="External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5" Type="http://schemas.openxmlformats.org/officeDocument/2006/relationships/hyperlink" Target="https://pptsolutions.nl/community-en-nl/" TargetMode="External"/><Relationship Id="rId2" Type="http://schemas.openxmlformats.org/officeDocument/2006/relationships/image" Target="../media/image26.png"/><Relationship Id="rId16" Type="http://schemas.openxmlformats.org/officeDocument/2006/relationships/image" Target="../media/image44.png"/><Relationship Id="rId20" Type="http://schemas.openxmlformats.org/officeDocument/2006/relationships/hyperlink" Target="https://youtu.be/0S5JXp8v6iM" TargetMode="External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24" Type="http://schemas.openxmlformats.org/officeDocument/2006/relationships/hyperlink" Target="https://youtu.be/o9RYr_eARno" TargetMode="External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23" Type="http://schemas.openxmlformats.org/officeDocument/2006/relationships/hyperlink" Target="https://youtu.be/t1mKSiMRSxE" TargetMode="External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Relationship Id="rId22" Type="http://schemas.openxmlformats.org/officeDocument/2006/relationships/hyperlink" Target="https://youtu.be/oNGTAj4ajJ4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- met eigen figuur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RIVM">
            <a:extLst>
              <a:ext uri="{FF2B5EF4-FFF2-40B4-BE49-F238E27FC236}">
                <a16:creationId xmlns:a16="http://schemas.microsoft.com/office/drawing/2014/main" id="{35A753EE-E703-6218-312F-82915F3FC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97494" y="5229020"/>
            <a:ext cx="2150440" cy="856067"/>
          </a:xfrm>
          <a:prstGeom prst="rect">
            <a:avLst/>
          </a:prstGeom>
        </p:spPr>
      </p:pic>
      <p:pic>
        <p:nvPicPr>
          <p:cNvPr id="18" name="PBL">
            <a:extLst>
              <a:ext uri="{FF2B5EF4-FFF2-40B4-BE49-F238E27FC236}">
                <a16:creationId xmlns:a16="http://schemas.microsoft.com/office/drawing/2014/main" id="{9AED9DD2-4C37-D6C5-18FC-39AA17F048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08034" y="5229020"/>
            <a:ext cx="2147415" cy="854863"/>
          </a:xfrm>
          <a:prstGeom prst="rect">
            <a:avLst/>
          </a:prstGeom>
        </p:spPr>
      </p:pic>
      <p:pic>
        <p:nvPicPr>
          <p:cNvPr id="14" name="WUR">
            <a:extLst>
              <a:ext uri="{FF2B5EF4-FFF2-40B4-BE49-F238E27FC236}">
                <a16:creationId xmlns:a16="http://schemas.microsoft.com/office/drawing/2014/main" id="{F7597234-A5CB-E306-5CF3-D0D1BD4AAF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1039" y="6244788"/>
            <a:ext cx="1838325" cy="352425"/>
          </a:xfrm>
          <a:prstGeom prst="rect">
            <a:avLst/>
          </a:prstGeom>
        </p:spPr>
      </p:pic>
      <p:pic>
        <p:nvPicPr>
          <p:cNvPr id="15" name="Deltares">
            <a:extLst>
              <a:ext uri="{FF2B5EF4-FFF2-40B4-BE49-F238E27FC236}">
                <a16:creationId xmlns:a16="http://schemas.microsoft.com/office/drawing/2014/main" id="{445711E6-0C0A-F4C3-FBFC-E980A1BDA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5953" t="15385" r="4806" b="17762"/>
          <a:stretch/>
        </p:blipFill>
        <p:spPr>
          <a:xfrm>
            <a:off x="10414193" y="6258341"/>
            <a:ext cx="1441257" cy="350896"/>
          </a:xfrm>
          <a:prstGeom prst="rect">
            <a:avLst/>
          </a:prstGeom>
        </p:spPr>
      </p:pic>
      <p:pic>
        <p:nvPicPr>
          <p:cNvPr id="16" name="CBS">
            <a:extLst>
              <a:ext uri="{FF2B5EF4-FFF2-40B4-BE49-F238E27FC236}">
                <a16:creationId xmlns:a16="http://schemas.microsoft.com/office/drawing/2014/main" id="{BA22A133-8A07-D9D2-002B-BB64A957AFB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8183" y="6201213"/>
            <a:ext cx="1198027" cy="3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56362" y="1821407"/>
            <a:ext cx="5399087" cy="1606004"/>
          </a:xfrm>
        </p:spPr>
        <p:txBody>
          <a:bodyPr tIns="90000" bIns="90000"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Titel: 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456978" y="3621429"/>
            <a:ext cx="5399086" cy="1607591"/>
          </a:xfrm>
        </p:spPr>
        <p:txBody>
          <a:bodyPr lIns="0" tIns="90000" rIns="0" bIns="4680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Ondertitel/auteurs: Klikken om de ondertitelstijl van het model te bewerken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A0988-3C40-3EBB-8B4E-EF64430D56CE}"/>
              </a:ext>
            </a:extLst>
          </p:cNvPr>
          <p:cNvSpPr txBox="1"/>
          <p:nvPr userDrawn="1"/>
        </p:nvSpPr>
        <p:spPr>
          <a:xfrm>
            <a:off x="6096001" y="-2"/>
            <a:ext cx="6096000" cy="1605997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360000" bIns="180000" rtlCol="0" anchor="b">
            <a:no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Emissieregistratie		  </a:t>
            </a:r>
            <a:b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RijksoverheidSansWebText Regula" panose="020B0503040202060203" pitchFamily="34" charset="0"/>
                <a:ea typeface="RijksoverheidSansWebText Regula" panose="020B0503040202060203" pitchFamily="34" charset="0"/>
              </a:rPr>
              <a:t>Alle emissiegegevens op één plek</a:t>
            </a:r>
            <a:endParaRPr lang="nl-NL" sz="1100" dirty="0">
              <a:solidFill>
                <a:schemeClr val="bg1"/>
              </a:solidFill>
              <a:latin typeface="RijksoverheidSansWebText Regula" panose="020B0503040202060203" pitchFamily="34" charset="0"/>
              <a:ea typeface="RijksoverheidSansWebText Regula" panose="020B050304020206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F8066-22BA-B307-2AF6-C7D4025D7E1F}"/>
              </a:ext>
            </a:extLst>
          </p:cNvPr>
          <p:cNvCxnSpPr/>
          <p:nvPr userDrawn="1"/>
        </p:nvCxnSpPr>
        <p:spPr>
          <a:xfrm>
            <a:off x="6097200" y="5229020"/>
            <a:ext cx="6094800" cy="0"/>
          </a:xfrm>
          <a:prstGeom prst="line">
            <a:avLst/>
          </a:prstGeom>
          <a:ln w="57150">
            <a:solidFill>
              <a:srgbClr val="B2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C76DCF99-271A-60A1-EF55-5B6BAF0737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441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om eigen figuur invoeren</a:t>
            </a:r>
          </a:p>
        </p:txBody>
      </p:sp>
    </p:spTree>
    <p:extLst>
      <p:ext uri="{BB962C8B-B14F-4D97-AF65-F5344CB8AC3E}">
        <p14:creationId xmlns:p14="http://schemas.microsoft.com/office/powerpoint/2010/main" val="294757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57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 met kopj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42159" y="2258987"/>
            <a:ext cx="5393480" cy="3690042"/>
          </a:xfrm>
        </p:spPr>
        <p:txBody>
          <a:bodyPr lIns="0" tIns="0" rIns="0" bIns="0" numCol="1" spcCol="46800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347659DE-5279-C5C1-A505-459A589D4F5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42158" y="1365496"/>
            <a:ext cx="5393480" cy="720000"/>
          </a:xfrm>
          <a:noFill/>
        </p:spPr>
        <p:txBody>
          <a:bodyPr lIns="0" tIns="0" rIns="0" bIns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linker titel aan te passen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FD9D41-DC97-B7FF-FB3C-CEE7C6FC1D3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56365" y="1373280"/>
            <a:ext cx="5399700" cy="712216"/>
          </a:xfrm>
          <a:noFill/>
        </p:spPr>
        <p:txBody>
          <a:bodyPr vert="horz" lIns="0" tIns="0" rIns="0" bIns="0" rtlCol="0" anchor="b">
            <a:noAutofit/>
          </a:bodyPr>
          <a:lstStyle>
            <a:lvl1pPr>
              <a:defRPr lang="nl-NL" b="0" cap="none" baseline="0" dirty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nl-NL" dirty="0"/>
              <a:t>Klik om rechter titel aan te passen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7C5773E-0808-AA9D-9E6D-CCECD91D3A62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456361" y="2258986"/>
            <a:ext cx="5393480" cy="3690042"/>
          </a:xfrm>
        </p:spPr>
        <p:txBody>
          <a:bodyPr lIns="0" tIns="0" rIns="0" bIns="0" numCol="1" spcCol="46800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7" name="Tijdelijke aanduiding voor voettekst 13">
            <a:extLst>
              <a:ext uri="{FF2B5EF4-FFF2-40B4-BE49-F238E27FC236}">
                <a16:creationId xmlns:a16="http://schemas.microsoft.com/office/drawing/2014/main" id="{B81C74CD-A8BC-6FA8-972C-DA20D0D28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/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8" name="Tijdelijke aanduiding voor datum 12">
            <a:extLst>
              <a:ext uri="{FF2B5EF4-FFF2-40B4-BE49-F238E27FC236}">
                <a16:creationId xmlns:a16="http://schemas.microsoft.com/office/drawing/2014/main" id="{88A456F7-2343-C882-FD6C-302A412954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/>
            </a:lvl1pPr>
          </a:lstStyle>
          <a:p>
            <a:r>
              <a:rPr lang="nl-NL"/>
              <a:t>24-6-2025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95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/ 'take home message'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5A520AE-E19C-85CE-EDE8-8DF9E889EDF1}"/>
              </a:ext>
            </a:extLst>
          </p:cNvPr>
          <p:cNvGrpSpPr/>
          <p:nvPr userDrawn="1"/>
        </p:nvGrpSpPr>
        <p:grpSpPr>
          <a:xfrm>
            <a:off x="-1200" y="6399033"/>
            <a:ext cx="12193200" cy="458967"/>
            <a:chOff x="-1200" y="6399033"/>
            <a:chExt cx="12193200" cy="4589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A27FED-F6A6-33C8-2C67-31693192DC31}"/>
                </a:ext>
              </a:extLst>
            </p:cNvPr>
            <p:cNvSpPr/>
            <p:nvPr userDrawn="1"/>
          </p:nvSpPr>
          <p:spPr>
            <a:xfrm>
              <a:off x="-1200" y="6399033"/>
              <a:ext cx="12193200" cy="4589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WUR">
              <a:extLst>
                <a:ext uri="{FF2B5EF4-FFF2-40B4-BE49-F238E27FC236}">
                  <a16:creationId xmlns:a16="http://schemas.microsoft.com/office/drawing/2014/main" id="{871780C5-A7AD-051C-B175-A7140EED40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36036" y="6452858"/>
              <a:ext cx="1838325" cy="352425"/>
            </a:xfrm>
            <a:prstGeom prst="rect">
              <a:avLst/>
            </a:prstGeom>
          </p:spPr>
        </p:pic>
        <p:pic>
          <p:nvPicPr>
            <p:cNvPr id="19" name="Deltares">
              <a:extLst>
                <a:ext uri="{FF2B5EF4-FFF2-40B4-BE49-F238E27FC236}">
                  <a16:creationId xmlns:a16="http://schemas.microsoft.com/office/drawing/2014/main" id="{63606C86-3316-974E-502E-D735A2A0ED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954" t="15385" r="4882" b="13611"/>
            <a:stretch/>
          </p:blipFill>
          <p:spPr>
            <a:xfrm>
              <a:off x="2572376" y="6443894"/>
              <a:ext cx="1440016" cy="372683"/>
            </a:xfrm>
            <a:prstGeom prst="rect">
              <a:avLst/>
            </a:prstGeom>
          </p:spPr>
        </p:pic>
        <p:pic>
          <p:nvPicPr>
            <p:cNvPr id="20" name="CBS">
              <a:extLst>
                <a:ext uri="{FF2B5EF4-FFF2-40B4-BE49-F238E27FC236}">
                  <a16:creationId xmlns:a16="http://schemas.microsoft.com/office/drawing/2014/main" id="{ED52046E-451D-FDA7-4FBA-D1A65F50CD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7923" y="6431070"/>
              <a:ext cx="1198027" cy="396000"/>
            </a:xfrm>
            <a:prstGeom prst="rect">
              <a:avLst/>
            </a:prstGeom>
          </p:spPr>
        </p:pic>
        <p:pic>
          <p:nvPicPr>
            <p:cNvPr id="21" name="RIVM">
              <a:extLst>
                <a:ext uri="{FF2B5EF4-FFF2-40B4-BE49-F238E27FC236}">
                  <a16:creationId xmlns:a16="http://schemas.microsoft.com/office/drawing/2014/main" id="{DD97E31A-ABE6-A351-F217-FA942F2E47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88819" y="6399033"/>
              <a:ext cx="1136523" cy="452437"/>
            </a:xfrm>
            <a:prstGeom prst="rect">
              <a:avLst/>
            </a:prstGeom>
          </p:spPr>
        </p:pic>
        <p:pic>
          <p:nvPicPr>
            <p:cNvPr id="22" name="PBL">
              <a:extLst>
                <a:ext uri="{FF2B5EF4-FFF2-40B4-BE49-F238E27FC236}">
                  <a16:creationId xmlns:a16="http://schemas.microsoft.com/office/drawing/2014/main" id="{06731756-BCD3-B704-F76E-B80927F242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163272" y="6399033"/>
              <a:ext cx="1136523" cy="452437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FD6E1A9-D9BF-F6EB-2F17-714D29FC5DF4}"/>
              </a:ext>
            </a:extLst>
          </p:cNvPr>
          <p:cNvSpPr txBox="1"/>
          <p:nvPr userDrawn="1"/>
        </p:nvSpPr>
        <p:spPr>
          <a:xfrm>
            <a:off x="2685" y="6131461"/>
            <a:ext cx="12193200" cy="270000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0" bIns="0" rtlCol="0" anchor="ctr">
            <a:noAutofit/>
          </a:bodyPr>
          <a:lstStyle/>
          <a:p>
            <a:endParaRPr lang="nl-NL" sz="1100" dirty="0">
              <a:latin typeface="RijksoverheidSansWebText Regula" panose="020B0503040202060203" pitchFamily="34" charset="0"/>
              <a:ea typeface="RijksoverheidSansWebText Regula" panose="020B0503040202060203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6550" y="1821406"/>
            <a:ext cx="11518899" cy="2350461"/>
          </a:xfrm>
        </p:spPr>
        <p:txBody>
          <a:bodyPr tIns="90000" bIns="9000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eindboodschap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35935" y="4303503"/>
            <a:ext cx="11519514" cy="1733184"/>
          </a:xfrm>
        </p:spPr>
        <p:txBody>
          <a:bodyPr lIns="0" tIns="90000" rIns="0" bIns="46800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A0988-3C40-3EBB-8B4E-EF64430D56CE}"/>
              </a:ext>
            </a:extLst>
          </p:cNvPr>
          <p:cNvSpPr txBox="1"/>
          <p:nvPr userDrawn="1"/>
        </p:nvSpPr>
        <p:spPr>
          <a:xfrm>
            <a:off x="0" y="-2"/>
            <a:ext cx="12192001" cy="1605997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360000" bIns="180000" rtlCol="0" anchor="b">
            <a:no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Emissieregistratie		  </a:t>
            </a:r>
            <a:b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RijksoverheidSansWebText Regula" panose="020B0503040202060203" pitchFamily="34" charset="0"/>
                <a:ea typeface="RijksoverheidSansWebText Regula" panose="020B0503040202060203" pitchFamily="34" charset="0"/>
              </a:rPr>
              <a:t>Alle emissiegegevens op één plek</a:t>
            </a:r>
            <a:endParaRPr lang="nl-NL" sz="1100" dirty="0">
              <a:solidFill>
                <a:schemeClr val="bg1"/>
              </a:solidFill>
              <a:latin typeface="RijksoverheidSansWebText Regula" panose="020B0503040202060203" pitchFamily="34" charset="0"/>
              <a:ea typeface="RijksoverheidSansWebText Regula" panose="020B0503040202060203" pitchFamily="34" charset="0"/>
            </a:endParaRP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0F3388D-7863-C9B5-16A6-8E974B91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3043" y="6524625"/>
            <a:ext cx="473995" cy="2178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4" name="Tijdelijke aanduiding voor voettekst 13">
            <a:extLst>
              <a:ext uri="{FF2B5EF4-FFF2-40B4-BE49-F238E27FC236}">
                <a16:creationId xmlns:a16="http://schemas.microsoft.com/office/drawing/2014/main" id="{950BDA23-107C-08CA-C44F-DEE4A7A13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15" name="Tijdelijke aanduiding voor datum 12">
            <a:extLst>
              <a:ext uri="{FF2B5EF4-FFF2-40B4-BE49-F238E27FC236}">
                <a16:creationId xmlns:a16="http://schemas.microsoft.com/office/drawing/2014/main" id="{8C783266-BF6E-F0A7-19AE-790CFAE7BA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>
                <a:solidFill>
                  <a:schemeClr val="bg1"/>
                </a:solidFill>
              </a:defRPr>
            </a:lvl1pPr>
          </a:lstStyle>
          <a:p>
            <a:r>
              <a:rPr lang="nl-NL"/>
              <a:t>24-6-2025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51749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576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/ 'take home message' met figu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4446CEC-CBDE-3BA4-0DC8-B1E7A42C7D1D}"/>
              </a:ext>
            </a:extLst>
          </p:cNvPr>
          <p:cNvGrpSpPr/>
          <p:nvPr userDrawn="1"/>
        </p:nvGrpSpPr>
        <p:grpSpPr>
          <a:xfrm>
            <a:off x="-1200" y="6399033"/>
            <a:ext cx="12193200" cy="458967"/>
            <a:chOff x="-1200" y="6399033"/>
            <a:chExt cx="12193200" cy="4589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A0A480-E9CB-E2A0-4EE7-81DE4059A596}"/>
                </a:ext>
              </a:extLst>
            </p:cNvPr>
            <p:cNvSpPr/>
            <p:nvPr userDrawn="1"/>
          </p:nvSpPr>
          <p:spPr>
            <a:xfrm>
              <a:off x="-1200" y="6399033"/>
              <a:ext cx="12193200" cy="4589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WUR">
              <a:extLst>
                <a:ext uri="{FF2B5EF4-FFF2-40B4-BE49-F238E27FC236}">
                  <a16:creationId xmlns:a16="http://schemas.microsoft.com/office/drawing/2014/main" id="{C78027FC-63A4-48D4-CE7F-263AF085D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36036" y="6452858"/>
              <a:ext cx="1838325" cy="352425"/>
            </a:xfrm>
            <a:prstGeom prst="rect">
              <a:avLst/>
            </a:prstGeom>
          </p:spPr>
        </p:pic>
        <p:pic>
          <p:nvPicPr>
            <p:cNvPr id="19" name="Deltares">
              <a:extLst>
                <a:ext uri="{FF2B5EF4-FFF2-40B4-BE49-F238E27FC236}">
                  <a16:creationId xmlns:a16="http://schemas.microsoft.com/office/drawing/2014/main" id="{1942A28C-9DC6-D888-F8C1-6497506ABB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954" t="15385" r="4882" b="13611"/>
            <a:stretch/>
          </p:blipFill>
          <p:spPr>
            <a:xfrm>
              <a:off x="2572376" y="6443894"/>
              <a:ext cx="1440016" cy="372683"/>
            </a:xfrm>
            <a:prstGeom prst="rect">
              <a:avLst/>
            </a:prstGeom>
          </p:spPr>
        </p:pic>
        <p:pic>
          <p:nvPicPr>
            <p:cNvPr id="20" name="CBS">
              <a:extLst>
                <a:ext uri="{FF2B5EF4-FFF2-40B4-BE49-F238E27FC236}">
                  <a16:creationId xmlns:a16="http://schemas.microsoft.com/office/drawing/2014/main" id="{4F9CCC01-57DA-F916-5144-A4AF0308E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7923" y="6431070"/>
              <a:ext cx="1198027" cy="396000"/>
            </a:xfrm>
            <a:prstGeom prst="rect">
              <a:avLst/>
            </a:prstGeom>
          </p:spPr>
        </p:pic>
        <p:pic>
          <p:nvPicPr>
            <p:cNvPr id="21" name="RIVM">
              <a:extLst>
                <a:ext uri="{FF2B5EF4-FFF2-40B4-BE49-F238E27FC236}">
                  <a16:creationId xmlns:a16="http://schemas.microsoft.com/office/drawing/2014/main" id="{233EEEBE-65E0-03E7-B682-4D3C43FE6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88819" y="6399033"/>
              <a:ext cx="1136523" cy="452437"/>
            </a:xfrm>
            <a:prstGeom prst="rect">
              <a:avLst/>
            </a:prstGeom>
          </p:spPr>
        </p:pic>
        <p:pic>
          <p:nvPicPr>
            <p:cNvPr id="22" name="PBL">
              <a:extLst>
                <a:ext uri="{FF2B5EF4-FFF2-40B4-BE49-F238E27FC236}">
                  <a16:creationId xmlns:a16="http://schemas.microsoft.com/office/drawing/2014/main" id="{82B31627-C521-FFDB-88F5-B472934A6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163272" y="6399033"/>
              <a:ext cx="1136523" cy="452437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43DC82F-FB5C-B80D-26DF-2BA359561535}"/>
              </a:ext>
            </a:extLst>
          </p:cNvPr>
          <p:cNvSpPr txBox="1"/>
          <p:nvPr userDrawn="1"/>
        </p:nvSpPr>
        <p:spPr>
          <a:xfrm>
            <a:off x="2685" y="6131461"/>
            <a:ext cx="12193200" cy="270000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0" bIns="0" rtlCol="0" anchor="ctr">
            <a:noAutofit/>
          </a:bodyPr>
          <a:lstStyle/>
          <a:p>
            <a:endParaRPr lang="nl-NL" sz="1100" dirty="0">
              <a:latin typeface="RijksoverheidSansWebText Regula" panose="020B0503040202060203" pitchFamily="34" charset="0"/>
              <a:ea typeface="RijksoverheidSansWebText Regula" panose="020B050304020206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A0988-3C40-3EBB-8B4E-EF64430D56CE}"/>
              </a:ext>
            </a:extLst>
          </p:cNvPr>
          <p:cNvSpPr txBox="1"/>
          <p:nvPr userDrawn="1"/>
        </p:nvSpPr>
        <p:spPr>
          <a:xfrm>
            <a:off x="0" y="-2"/>
            <a:ext cx="12192001" cy="1605997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360000" bIns="180000" rtlCol="0" anchor="b">
            <a:no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Emissieregistratie		  </a:t>
            </a:r>
            <a:b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RijksoverheidSansWebText Regula" panose="020B0503040202060203" pitchFamily="34" charset="0"/>
                <a:ea typeface="RijksoverheidSansWebText Regula" panose="020B0503040202060203" pitchFamily="34" charset="0"/>
              </a:rPr>
              <a:t>Alle emissiegegevens op één plek</a:t>
            </a:r>
            <a:endParaRPr lang="nl-NL" sz="1100" dirty="0">
              <a:solidFill>
                <a:schemeClr val="bg1"/>
              </a:solidFill>
              <a:latin typeface="RijksoverheidSansWebText Regula" panose="020B0503040202060203" pitchFamily="34" charset="0"/>
              <a:ea typeface="RijksoverheidSansWebText Regula" panose="020B0503040202060203" pitchFamily="34" charset="0"/>
            </a:endParaRP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0F3388D-7863-C9B5-16A6-8E974B91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3043" y="6524625"/>
            <a:ext cx="473995" cy="2178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13">
            <a:extLst>
              <a:ext uri="{FF2B5EF4-FFF2-40B4-BE49-F238E27FC236}">
                <a16:creationId xmlns:a16="http://schemas.microsoft.com/office/drawing/2014/main" id="{D822E966-3B65-4027-450E-77B27E8B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15" name="Tijdelijke aanduiding voor datum 12">
            <a:extLst>
              <a:ext uri="{FF2B5EF4-FFF2-40B4-BE49-F238E27FC236}">
                <a16:creationId xmlns:a16="http://schemas.microsoft.com/office/drawing/2014/main" id="{4C7DEAE0-E75C-DB02-8D66-430B5ACE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>
                <a:solidFill>
                  <a:schemeClr val="bg1"/>
                </a:solidFill>
              </a:defRPr>
            </a:lvl1pPr>
          </a:lstStyle>
          <a:p>
            <a:r>
              <a:rPr lang="nl-NL"/>
              <a:t>24-6-2025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6550" y="1821406"/>
            <a:ext cx="11518899" cy="1038031"/>
          </a:xfrm>
        </p:spPr>
        <p:txBody>
          <a:bodyPr tIns="90000" bIns="9000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eindboodschap te bewerken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DCBDF6-FD5A-F84E-200B-7AA8BB7428E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3081030"/>
            <a:ext cx="1219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57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dia/ 'take home message' met eigen figu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4446CEC-CBDE-3BA4-0DC8-B1E7A42C7D1D}"/>
              </a:ext>
            </a:extLst>
          </p:cNvPr>
          <p:cNvGrpSpPr/>
          <p:nvPr userDrawn="1"/>
        </p:nvGrpSpPr>
        <p:grpSpPr>
          <a:xfrm>
            <a:off x="-1200" y="6399033"/>
            <a:ext cx="12193200" cy="458967"/>
            <a:chOff x="-1200" y="6399033"/>
            <a:chExt cx="12193200" cy="4589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A0A480-E9CB-E2A0-4EE7-81DE4059A596}"/>
                </a:ext>
              </a:extLst>
            </p:cNvPr>
            <p:cNvSpPr/>
            <p:nvPr userDrawn="1"/>
          </p:nvSpPr>
          <p:spPr>
            <a:xfrm>
              <a:off x="-1200" y="6399033"/>
              <a:ext cx="12193200" cy="45896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WUR">
              <a:extLst>
                <a:ext uri="{FF2B5EF4-FFF2-40B4-BE49-F238E27FC236}">
                  <a16:creationId xmlns:a16="http://schemas.microsoft.com/office/drawing/2014/main" id="{C78027FC-63A4-48D4-CE7F-263AF085D0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36036" y="6452858"/>
              <a:ext cx="1838325" cy="352425"/>
            </a:xfrm>
            <a:prstGeom prst="rect">
              <a:avLst/>
            </a:prstGeom>
          </p:spPr>
        </p:pic>
        <p:pic>
          <p:nvPicPr>
            <p:cNvPr id="19" name="Deltares">
              <a:extLst>
                <a:ext uri="{FF2B5EF4-FFF2-40B4-BE49-F238E27FC236}">
                  <a16:creationId xmlns:a16="http://schemas.microsoft.com/office/drawing/2014/main" id="{1942A28C-9DC6-D888-F8C1-6497506ABB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954" t="15385" r="4882" b="13611"/>
            <a:stretch/>
          </p:blipFill>
          <p:spPr>
            <a:xfrm>
              <a:off x="2572376" y="6443894"/>
              <a:ext cx="1440016" cy="372683"/>
            </a:xfrm>
            <a:prstGeom prst="rect">
              <a:avLst/>
            </a:prstGeom>
          </p:spPr>
        </p:pic>
        <p:pic>
          <p:nvPicPr>
            <p:cNvPr id="20" name="CBS">
              <a:extLst>
                <a:ext uri="{FF2B5EF4-FFF2-40B4-BE49-F238E27FC236}">
                  <a16:creationId xmlns:a16="http://schemas.microsoft.com/office/drawing/2014/main" id="{4F9CCC01-57DA-F916-5144-A4AF0308E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7923" y="6431070"/>
              <a:ext cx="1198027" cy="396000"/>
            </a:xfrm>
            <a:prstGeom prst="rect">
              <a:avLst/>
            </a:prstGeom>
          </p:spPr>
        </p:pic>
        <p:pic>
          <p:nvPicPr>
            <p:cNvPr id="21" name="RIVM">
              <a:extLst>
                <a:ext uri="{FF2B5EF4-FFF2-40B4-BE49-F238E27FC236}">
                  <a16:creationId xmlns:a16="http://schemas.microsoft.com/office/drawing/2014/main" id="{233EEEBE-65E0-03E7-B682-4D3C43FE62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88819" y="6399033"/>
              <a:ext cx="1136523" cy="452437"/>
            </a:xfrm>
            <a:prstGeom prst="rect">
              <a:avLst/>
            </a:prstGeom>
          </p:spPr>
        </p:pic>
        <p:pic>
          <p:nvPicPr>
            <p:cNvPr id="22" name="PBL">
              <a:extLst>
                <a:ext uri="{FF2B5EF4-FFF2-40B4-BE49-F238E27FC236}">
                  <a16:creationId xmlns:a16="http://schemas.microsoft.com/office/drawing/2014/main" id="{82B31627-C521-FFDB-88F5-B472934A6F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163272" y="6399033"/>
              <a:ext cx="1136523" cy="452437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43DC82F-FB5C-B80D-26DF-2BA359561535}"/>
              </a:ext>
            </a:extLst>
          </p:cNvPr>
          <p:cNvSpPr txBox="1"/>
          <p:nvPr userDrawn="1"/>
        </p:nvSpPr>
        <p:spPr>
          <a:xfrm>
            <a:off x="2685" y="6131461"/>
            <a:ext cx="12193200" cy="270000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0" bIns="0" rtlCol="0" anchor="ctr">
            <a:noAutofit/>
          </a:bodyPr>
          <a:lstStyle/>
          <a:p>
            <a:endParaRPr lang="nl-NL" sz="1100" dirty="0">
              <a:latin typeface="RijksoverheidSansWebText Regula" panose="020B0503040202060203" pitchFamily="34" charset="0"/>
              <a:ea typeface="RijksoverheidSansWebText Regula" panose="020B050304020206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A0988-3C40-3EBB-8B4E-EF64430D56CE}"/>
              </a:ext>
            </a:extLst>
          </p:cNvPr>
          <p:cNvSpPr txBox="1"/>
          <p:nvPr userDrawn="1"/>
        </p:nvSpPr>
        <p:spPr>
          <a:xfrm>
            <a:off x="0" y="-2"/>
            <a:ext cx="12192001" cy="1605997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360000" bIns="180000" rtlCol="0" anchor="b">
            <a:no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Emissieregistratie		  </a:t>
            </a:r>
            <a:b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RijksoverheidSansWebText Regula" panose="020B0503040202060203" pitchFamily="34" charset="0"/>
                <a:ea typeface="RijksoverheidSansWebText Regula" panose="020B0503040202060203" pitchFamily="34" charset="0"/>
              </a:rPr>
              <a:t>Alle emissiegegevens op één plek</a:t>
            </a:r>
            <a:endParaRPr lang="nl-NL" sz="1100" dirty="0">
              <a:solidFill>
                <a:schemeClr val="bg1"/>
              </a:solidFill>
              <a:latin typeface="RijksoverheidSansWebText Regula" panose="020B0503040202060203" pitchFamily="34" charset="0"/>
              <a:ea typeface="RijksoverheidSansWebText Regula" panose="020B0503040202060203" pitchFamily="34" charset="0"/>
            </a:endParaRPr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A0F3388D-7863-C9B5-16A6-8E974B9101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3043" y="6524625"/>
            <a:ext cx="473995" cy="2178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ijdelijke aanduiding voor voettekst 13">
            <a:extLst>
              <a:ext uri="{FF2B5EF4-FFF2-40B4-BE49-F238E27FC236}">
                <a16:creationId xmlns:a16="http://schemas.microsoft.com/office/drawing/2014/main" id="{D822E966-3B65-4027-450E-77B27E8B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15" name="Tijdelijke aanduiding voor datum 12">
            <a:extLst>
              <a:ext uri="{FF2B5EF4-FFF2-40B4-BE49-F238E27FC236}">
                <a16:creationId xmlns:a16="http://schemas.microsoft.com/office/drawing/2014/main" id="{4C7DEAE0-E75C-DB02-8D66-430B5ACE0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>
                <a:solidFill>
                  <a:schemeClr val="bg1"/>
                </a:solidFill>
              </a:defRPr>
            </a:lvl1pPr>
          </a:lstStyle>
          <a:p>
            <a:r>
              <a:rPr lang="nl-NL"/>
              <a:t>24-6-2025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6550" y="1821406"/>
            <a:ext cx="11518899" cy="1038031"/>
          </a:xfrm>
        </p:spPr>
        <p:txBody>
          <a:bodyPr tIns="90000" bIns="9000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eindboodschap te bewerken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5278FC4-EC14-7DB4-9D9C-868CDB8BBF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88" y="3068638"/>
            <a:ext cx="12192001" cy="30321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eigen figuur toe te voegen</a:t>
            </a:r>
          </a:p>
        </p:txBody>
      </p:sp>
    </p:spTree>
    <p:extLst>
      <p:ext uri="{BB962C8B-B14F-4D97-AF65-F5344CB8AC3E}">
        <p14:creationId xmlns:p14="http://schemas.microsoft.com/office/powerpoint/2010/main" val="3698077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576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Vrije vorm: vorm 29">
            <a:extLst>
              <a:ext uri="{FF2B5EF4-FFF2-40B4-BE49-F238E27FC236}">
                <a16:creationId xmlns:a16="http://schemas.microsoft.com/office/drawing/2014/main" id="{FB7BC648-3F3A-4FE6-B474-FF08AD16EC5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850001 w 6096000"/>
              <a:gd name="connsiteY1" fmla="*/ 0 h 6858000"/>
              <a:gd name="connsiteX2" fmla="*/ 5850001 w 6096000"/>
              <a:gd name="connsiteY2" fmla="*/ 975600 h 6858000"/>
              <a:gd name="connsiteX3" fmla="*/ 6096000 w 6096000"/>
              <a:gd name="connsiteY3" fmla="*/ 975600 h 6858000"/>
              <a:gd name="connsiteX4" fmla="*/ 6096000 w 6096000"/>
              <a:gd name="connsiteY4" fmla="*/ 6858000 h 6858000"/>
              <a:gd name="connsiteX5" fmla="*/ 0 w 6096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850001" y="0"/>
                </a:lnTo>
                <a:lnTo>
                  <a:pt x="5850001" y="975600"/>
                </a:lnTo>
                <a:lnTo>
                  <a:pt x="6096000" y="97560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0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CE3D936-01A5-42C9-A617-17B3B8FB8C5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sp>
        <p:nvSpPr>
          <p:cNvPr id="11" name="Vertrouwelijkheidsniveau">
            <a:extLst>
              <a:ext uri="{FF2B5EF4-FFF2-40B4-BE49-F238E27FC236}">
                <a16:creationId xmlns:a16="http://schemas.microsoft.com/office/drawing/2014/main" id="{D6028795-C409-40A9-B428-B0AF6EBB642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1FD69D9-3E06-4876-9F73-71B6B351D2B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1048400" y="6528572"/>
            <a:ext cx="511200" cy="183600"/>
          </a:xfrm>
        </p:spPr>
        <p:txBody>
          <a:bodyPr/>
          <a:lstStyle/>
          <a:p>
            <a:fld id="{6C93B359-CF0D-4389-949E-16A33FCBB3EC}" type="slidenum">
              <a:rPr lang="nl-NL" smtClean="0"/>
              <a:t>‹#›</a:t>
            </a:fld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828510C-BC5B-408F-A83E-20041DE7A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59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27413"/>
            <a:ext cx="12192000" cy="3430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5000" y="3749486"/>
            <a:ext cx="10925176" cy="1736913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22" name="Tijdelijke aanduiding voor dianummer 21">
            <a:extLst>
              <a:ext uri="{FF2B5EF4-FFF2-40B4-BE49-F238E27FC236}">
                <a16:creationId xmlns:a16="http://schemas.microsoft.com/office/drawing/2014/main" id="{17E1F773-BF9C-4C35-ABBC-BFB53364B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23" name="Vertrouwelijkheidsniveau">
            <a:extLst>
              <a:ext uri="{FF2B5EF4-FFF2-40B4-BE49-F238E27FC236}">
                <a16:creationId xmlns:a16="http://schemas.microsoft.com/office/drawing/2014/main" id="{9083841F-8AA4-4AEC-93F7-5EDA66B599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tekst 16">
            <a:extLst>
              <a:ext uri="{FF2B5EF4-FFF2-40B4-BE49-F238E27FC236}">
                <a16:creationId xmlns:a16="http://schemas.microsoft.com/office/drawing/2014/main" id="{631BC45E-EEEE-444C-8340-F4E4E532BF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0001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24115787-E7BA-4E6B-ACDF-C586817C79B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08FD66A7-5A78-459B-9B7F-13F33318DE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8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nl-NL" dirty="0"/>
              <a:t>Datum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0A6A365-BFF5-4B16-B1E9-D831984D56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21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0" name="Vertrouwelijkheidsniveau">
            <a:extLst>
              <a:ext uri="{FF2B5EF4-FFF2-40B4-BE49-F238E27FC236}">
                <a16:creationId xmlns:a16="http://schemas.microsoft.com/office/drawing/2014/main" id="{81E8D0CB-07CC-4FF4-B9A2-3BEAACD9AE9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793562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7" name="Vertrouwelijkheidsniveau">
            <a:extLst>
              <a:ext uri="{FF2B5EF4-FFF2-40B4-BE49-F238E27FC236}">
                <a16:creationId xmlns:a16="http://schemas.microsoft.com/office/drawing/2014/main" id="{1B09E170-CA11-4EE2-B82E-0AD6B2F1CC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67947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552000" y="2350799"/>
            <a:ext cx="5004000" cy="3963600"/>
          </a:xfrm>
        </p:spPr>
        <p:txBody>
          <a:bodyPr/>
          <a:lstStyle>
            <a:lvl1pPr marL="316800" indent="-3168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630000" indent="-3168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7984020-B91C-4CFF-88ED-501B2109C66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F17C0AA7-9F88-4479-B7CF-C1BB31AB870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C1E2EA9-BE63-4625-B099-2271F692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6C2A6650-CEC0-489B-BFC0-04E78F0196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2334564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- met standaardfigu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IVM">
            <a:extLst>
              <a:ext uri="{FF2B5EF4-FFF2-40B4-BE49-F238E27FC236}">
                <a16:creationId xmlns:a16="http://schemas.microsoft.com/office/drawing/2014/main" id="{6E891CA9-D729-E6BC-9039-2BE5CD280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697494" y="5229020"/>
            <a:ext cx="2150440" cy="856067"/>
          </a:xfrm>
          <a:prstGeom prst="rect">
            <a:avLst/>
          </a:prstGeom>
        </p:spPr>
      </p:pic>
      <p:pic>
        <p:nvPicPr>
          <p:cNvPr id="8" name="PBL">
            <a:extLst>
              <a:ext uri="{FF2B5EF4-FFF2-40B4-BE49-F238E27FC236}">
                <a16:creationId xmlns:a16="http://schemas.microsoft.com/office/drawing/2014/main" id="{76249887-92D5-42DA-6E34-7C6ADFAE4F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708034" y="5229020"/>
            <a:ext cx="2147415" cy="854863"/>
          </a:xfrm>
          <a:prstGeom prst="rect">
            <a:avLst/>
          </a:prstGeom>
        </p:spPr>
      </p:pic>
      <p:pic>
        <p:nvPicPr>
          <p:cNvPr id="9" name="WUR">
            <a:extLst>
              <a:ext uri="{FF2B5EF4-FFF2-40B4-BE49-F238E27FC236}">
                <a16:creationId xmlns:a16="http://schemas.microsoft.com/office/drawing/2014/main" id="{4423BA8A-B300-6B40-5733-2E281D1D7A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1039" y="6244788"/>
            <a:ext cx="1838325" cy="352425"/>
          </a:xfrm>
          <a:prstGeom prst="rect">
            <a:avLst/>
          </a:prstGeom>
        </p:spPr>
      </p:pic>
      <p:pic>
        <p:nvPicPr>
          <p:cNvPr id="10" name="Deltares">
            <a:extLst>
              <a:ext uri="{FF2B5EF4-FFF2-40B4-BE49-F238E27FC236}">
                <a16:creationId xmlns:a16="http://schemas.microsoft.com/office/drawing/2014/main" id="{74128C23-D106-0E5D-C5D2-EA8643EAD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5953" t="15385" r="4806" b="17762"/>
          <a:stretch/>
        </p:blipFill>
        <p:spPr>
          <a:xfrm>
            <a:off x="10414193" y="6258341"/>
            <a:ext cx="1441257" cy="350896"/>
          </a:xfrm>
          <a:prstGeom prst="rect">
            <a:avLst/>
          </a:prstGeom>
        </p:spPr>
      </p:pic>
      <p:pic>
        <p:nvPicPr>
          <p:cNvPr id="11" name="CBS">
            <a:extLst>
              <a:ext uri="{FF2B5EF4-FFF2-40B4-BE49-F238E27FC236}">
                <a16:creationId xmlns:a16="http://schemas.microsoft.com/office/drawing/2014/main" id="{4AA7A2BD-A736-186C-2766-FD0F7E8DD5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68183" y="6201213"/>
            <a:ext cx="1198027" cy="396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56362" y="1821407"/>
            <a:ext cx="5399087" cy="1606004"/>
          </a:xfrm>
        </p:spPr>
        <p:txBody>
          <a:bodyPr tIns="90000" bIns="90000" anchor="b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Titel: 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456978" y="3621429"/>
            <a:ext cx="5399086" cy="1607591"/>
          </a:xfrm>
        </p:spPr>
        <p:txBody>
          <a:bodyPr lIns="0" tIns="90000" rIns="0" bIns="4680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Ondertitel/auteurs: Klikken om de ondertitelstijl van het model te bewerken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FA0988-3C40-3EBB-8B4E-EF64430D56CE}"/>
              </a:ext>
            </a:extLst>
          </p:cNvPr>
          <p:cNvSpPr txBox="1"/>
          <p:nvPr userDrawn="1"/>
        </p:nvSpPr>
        <p:spPr>
          <a:xfrm>
            <a:off x="6096001" y="-2"/>
            <a:ext cx="6096000" cy="1605997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360000" bIns="180000" rtlCol="0" anchor="b">
            <a:no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Emissieregistratie		  </a:t>
            </a:r>
            <a:br>
              <a:rPr lang="nl-NL" sz="2000" dirty="0">
                <a:solidFill>
                  <a:schemeClr val="bg1"/>
                </a:solidFill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</a:br>
            <a:r>
              <a:rPr lang="nl-NL" sz="2000" dirty="0">
                <a:solidFill>
                  <a:schemeClr val="bg1"/>
                </a:solidFill>
                <a:latin typeface="RijksoverheidSansWebText Regula" panose="020B0503040202060203" pitchFamily="34" charset="0"/>
                <a:ea typeface="RijksoverheidSansWebText Regula" panose="020B0503040202060203" pitchFamily="34" charset="0"/>
              </a:rPr>
              <a:t>Alle emissiegegevens op één plek</a:t>
            </a:r>
            <a:endParaRPr lang="nl-NL" sz="1100" dirty="0">
              <a:solidFill>
                <a:schemeClr val="bg1"/>
              </a:solidFill>
              <a:latin typeface="RijksoverheidSansWebText Regula" panose="020B0503040202060203" pitchFamily="34" charset="0"/>
              <a:ea typeface="RijksoverheidSansWebText Regula" panose="020B0503040202060203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FF8066-22BA-B307-2AF6-C7D4025D7E1F}"/>
              </a:ext>
            </a:extLst>
          </p:cNvPr>
          <p:cNvCxnSpPr/>
          <p:nvPr userDrawn="1"/>
        </p:nvCxnSpPr>
        <p:spPr>
          <a:xfrm>
            <a:off x="6097200" y="5229020"/>
            <a:ext cx="6094800" cy="0"/>
          </a:xfrm>
          <a:prstGeom prst="line">
            <a:avLst/>
          </a:prstGeom>
          <a:ln w="57150">
            <a:solidFill>
              <a:srgbClr val="B2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Lichte stijging broeikasgassen in 2021 | Emissieregistratie">
            <a:extLst>
              <a:ext uri="{FF2B5EF4-FFF2-40B4-BE49-F238E27FC236}">
                <a16:creationId xmlns:a16="http://schemas.microsoft.com/office/drawing/2014/main" id="{38F9B00E-E50B-2D11-A122-FBCF7E81CEC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3" r="29360"/>
          <a:stretch/>
        </p:blipFill>
        <p:spPr bwMode="auto">
          <a:xfrm>
            <a:off x="0" y="0"/>
            <a:ext cx="6094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5667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576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0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30000" y="5298141"/>
            <a:ext cx="10923588" cy="923272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een subtitel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8E684C-7D4C-426C-AC24-E424245763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Vertrouwelijkheidsniveau">
            <a:extLst>
              <a:ext uri="{FF2B5EF4-FFF2-40B4-BE49-F238E27FC236}">
                <a16:creationId xmlns:a16="http://schemas.microsoft.com/office/drawing/2014/main" id="{D32BCAE4-C367-4016-B734-236CBBFED4D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1260814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552000" y="1052513"/>
            <a:ext cx="5004000" cy="5168900"/>
          </a:xfrm>
        </p:spPr>
        <p:txBody>
          <a:bodyPr anchor="ctr" anchorCtr="0"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F508C5A-8D78-4219-976E-46DFA0C4F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39154"/>
            <a:ext cx="5003800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Vertrouwelijkheidsniveau">
            <a:extLst>
              <a:ext uri="{FF2B5EF4-FFF2-40B4-BE49-F238E27FC236}">
                <a16:creationId xmlns:a16="http://schemas.microsoft.com/office/drawing/2014/main" id="{42A8670A-3771-498C-BCA7-1CEC86864E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</p:spTree>
    <p:extLst>
      <p:ext uri="{BB962C8B-B14F-4D97-AF65-F5344CB8AC3E}">
        <p14:creationId xmlns:p14="http://schemas.microsoft.com/office/powerpoint/2010/main" val="1996009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in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een titel in te voegen</a:t>
            </a:r>
          </a:p>
        </p:txBody>
      </p:sp>
      <p:sp>
        <p:nvSpPr>
          <p:cNvPr id="7" name="Vertrouwelijkheidsniveau">
            <a:extLst>
              <a:ext uri="{FF2B5EF4-FFF2-40B4-BE49-F238E27FC236}">
                <a16:creationId xmlns:a16="http://schemas.microsoft.com/office/drawing/2014/main" id="{4BAFB278-E939-4041-A70B-47CB8943C72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28390059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ge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E40B2573-7117-47DC-A1FC-56A832A1E9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solidFill>
            <a:schemeClr val="tx1">
              <a:lumMod val="85000"/>
            </a:schemeClr>
          </a:solidFill>
        </p:spPr>
        <p:txBody>
          <a:bodyPr tIns="1080000" anchor="t" anchorCtr="1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7AD964-7CC1-4105-95CD-B714971881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A879FCC-B15B-43B0-94C1-EA709F51A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64724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4D76FA77-7724-405A-BCBC-F7FB2273E8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5329235 w 12192000"/>
              <a:gd name="connsiteY1" fmla="*/ 0 h 6858000"/>
              <a:gd name="connsiteX2" fmla="*/ 5848350 w 12192000"/>
              <a:gd name="connsiteY2" fmla="*/ 0 h 6858000"/>
              <a:gd name="connsiteX3" fmla="*/ 5857872 w 12192000"/>
              <a:gd name="connsiteY3" fmla="*/ 0 h 6858000"/>
              <a:gd name="connsiteX4" fmla="*/ 5857872 w 12192000"/>
              <a:gd name="connsiteY4" fmla="*/ 711998 h 6858000"/>
              <a:gd name="connsiteX5" fmla="*/ 6324600 w 12192000"/>
              <a:gd name="connsiteY5" fmla="*/ 711998 h 6858000"/>
              <a:gd name="connsiteX6" fmla="*/ 63246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324600 w 12192000"/>
              <a:gd name="connsiteY9" fmla="*/ 6858000 h 6858000"/>
              <a:gd name="connsiteX10" fmla="*/ 584835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329235" y="0"/>
                </a:lnTo>
                <a:lnTo>
                  <a:pt x="5848350" y="0"/>
                </a:lnTo>
                <a:lnTo>
                  <a:pt x="5857872" y="0"/>
                </a:lnTo>
                <a:lnTo>
                  <a:pt x="5857872" y="711998"/>
                </a:lnTo>
                <a:lnTo>
                  <a:pt x="6324600" y="711998"/>
                </a:lnTo>
                <a:lnTo>
                  <a:pt x="63246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3246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2520000" anchor="t" anchorCtr="1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op het pictogram om een afbeelding in te 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630000" anchor="ctr" anchorCtr="0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een naam in te voegen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63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functie of project in te voegen</a:t>
            </a: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49EE6DDE-E144-43EA-A883-E219AA865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52615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E883B12-7812-4AB5-9452-637027F7477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360191 w 6096000"/>
              <a:gd name="connsiteY1" fmla="*/ 0 h 6858000"/>
              <a:gd name="connsiteX2" fmla="*/ 5850001 w 6096000"/>
              <a:gd name="connsiteY2" fmla="*/ 0 h 6858000"/>
              <a:gd name="connsiteX3" fmla="*/ 5862635 w 6096000"/>
              <a:gd name="connsiteY3" fmla="*/ 0 h 6858000"/>
              <a:gd name="connsiteX4" fmla="*/ 5862635 w 6096000"/>
              <a:gd name="connsiteY4" fmla="*/ 709612 h 6858000"/>
              <a:gd name="connsiteX5" fmla="*/ 6096000 w 6096000"/>
              <a:gd name="connsiteY5" fmla="*/ 709612 h 6858000"/>
              <a:gd name="connsiteX6" fmla="*/ 6096000 w 6096000"/>
              <a:gd name="connsiteY6" fmla="*/ 975600 h 6858000"/>
              <a:gd name="connsiteX7" fmla="*/ 6096000 w 6096000"/>
              <a:gd name="connsiteY7" fmla="*/ 1102518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360191" y="0"/>
                </a:lnTo>
                <a:lnTo>
                  <a:pt x="5850001" y="0"/>
                </a:lnTo>
                <a:lnTo>
                  <a:pt x="5862635" y="0"/>
                </a:lnTo>
                <a:lnTo>
                  <a:pt x="5862635" y="709612"/>
                </a:lnTo>
                <a:lnTo>
                  <a:pt x="6096000" y="709612"/>
                </a:lnTo>
                <a:lnTo>
                  <a:pt x="6096000" y="975600"/>
                </a:lnTo>
                <a:lnTo>
                  <a:pt x="6096000" y="11025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gegevens afzender in te voegen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59200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59200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59200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69C57F-4252-4209-A8BC-33FAC7A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00" y="3050453"/>
            <a:ext cx="4997688" cy="106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Type een afsluitende zin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A3A163FE-BA7A-4106-9910-A643D023C9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5" name="Vertrouwelijkheidsniveau">
            <a:extLst>
              <a:ext uri="{FF2B5EF4-FFF2-40B4-BE49-F238E27FC236}">
                <a16:creationId xmlns:a16="http://schemas.microsoft.com/office/drawing/2014/main" id="{CAA5CBF2-B6F9-4237-8DE7-3D9FD8FFABB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00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[vertrouwelijkheidsniveau]</a:t>
            </a:r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6D7B6104-9A05-4402-8182-B4559988848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168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52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EBE4755-54A0-BE4A-A1D1-44625DF7DD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698AD6E-795F-3C41-A601-70EF331F67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665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>
            <a:lvl1pPr>
              <a:lnSpc>
                <a:spcPct val="101000"/>
              </a:lnSpc>
              <a:defRPr/>
            </a:lvl1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9322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FBE31237-1083-AB4B-91BD-AFA64A0C07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21" name="Tijdelijke aanduiding voor afbeelding 22">
            <a:extLst>
              <a:ext uri="{FF2B5EF4-FFF2-40B4-BE49-F238E27FC236}">
                <a16:creationId xmlns:a16="http://schemas.microsoft.com/office/drawing/2014/main" id="{8437548B-FF95-DB49-849D-A635600FE6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82375 w 6099175"/>
              <a:gd name="connsiteY1" fmla="*/ 0 h 6858000"/>
              <a:gd name="connsiteX2" fmla="*/ 5782375 w 6099175"/>
              <a:gd name="connsiteY2" fmla="*/ 1278000 h 6858000"/>
              <a:gd name="connsiteX3" fmla="*/ 6099175 w 6099175"/>
              <a:gd name="connsiteY3" fmla="*/ 1278000 h 6858000"/>
              <a:gd name="connsiteX4" fmla="*/ 6099175 w 6099175"/>
              <a:gd name="connsiteY4" fmla="*/ 6858000 h 6858000"/>
              <a:gd name="connsiteX5" fmla="*/ 0 w 60991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82375" y="0"/>
                </a:lnTo>
                <a:lnTo>
                  <a:pt x="5782375" y="1278000"/>
                </a:lnTo>
                <a:lnTo>
                  <a:pt x="6099175" y="1278000"/>
                </a:lnTo>
                <a:lnTo>
                  <a:pt x="6099175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3886928-8BE6-4442-8D6B-CF481A66281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02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511EAEE-859D-C44F-B575-334B22A17A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sp>
        <p:nvSpPr>
          <p:cNvPr id="12" name="Tijdelijke aanduiding voor afbeelding 12">
            <a:extLst>
              <a:ext uri="{FF2B5EF4-FFF2-40B4-BE49-F238E27FC236}">
                <a16:creationId xmlns:a16="http://schemas.microsoft.com/office/drawing/2014/main" id="{9D360720-C202-8C45-9FBF-F7D13BCD9DB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9200 w 12192000"/>
              <a:gd name="connsiteY0" fmla="*/ 1 h 3427413"/>
              <a:gd name="connsiteX1" fmla="*/ 5779200 w 12192000"/>
              <a:gd name="connsiteY1" fmla="*/ 1278001 h 3427413"/>
              <a:gd name="connsiteX2" fmla="*/ 6412800 w 12192000"/>
              <a:gd name="connsiteY2" fmla="*/ 1278001 h 3427413"/>
              <a:gd name="connsiteX3" fmla="*/ 64128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9200" y="1"/>
                </a:moveTo>
                <a:lnTo>
                  <a:pt x="5779200" y="1278001"/>
                </a:lnTo>
                <a:lnTo>
                  <a:pt x="6412800" y="1278001"/>
                </a:lnTo>
                <a:lnTo>
                  <a:pt x="64128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vert="horz" wrap="square" lIns="612000" tIns="45720" rIns="91440" bIns="45720" rtlCol="0" anchor="ctr" anchorCtr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739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eigen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482FC56B-FC4F-287B-44C2-20F77AE163B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4413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om eigen figuur invoeren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D01602-C645-FDC3-A8C9-9B8B5082696C}"/>
              </a:ext>
            </a:extLst>
          </p:cNvPr>
          <p:cNvGrpSpPr/>
          <p:nvPr userDrawn="1"/>
        </p:nvGrpSpPr>
        <p:grpSpPr>
          <a:xfrm>
            <a:off x="-1200" y="6160916"/>
            <a:ext cx="12194400" cy="697084"/>
            <a:chOff x="-1200" y="6160916"/>
            <a:chExt cx="12194400" cy="69708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9831192-7E2A-82F0-6872-CCAD331155FC}"/>
                </a:ext>
              </a:extLst>
            </p:cNvPr>
            <p:cNvSpPr/>
            <p:nvPr userDrawn="1"/>
          </p:nvSpPr>
          <p:spPr>
            <a:xfrm>
              <a:off x="-1200" y="6399033"/>
              <a:ext cx="12193200" cy="458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E6C0C3-CE40-B003-B51A-CE340665CD6F}"/>
                </a:ext>
              </a:extLst>
            </p:cNvPr>
            <p:cNvSpPr txBox="1"/>
            <p:nvPr userDrawn="1"/>
          </p:nvSpPr>
          <p:spPr>
            <a:xfrm>
              <a:off x="0" y="6160916"/>
              <a:ext cx="12193200" cy="215444"/>
            </a:xfrm>
            <a:prstGeom prst="rect">
              <a:avLst/>
            </a:prstGeom>
            <a:solidFill>
              <a:srgbClr val="B2D7EE"/>
            </a:solidFill>
          </p:spPr>
          <p:txBody>
            <a:bodyPr wrap="square" lIns="360000" tIns="0" rIns="0" bIns="0" rtlCol="0" anchor="ctr">
              <a:spAutoFit/>
            </a:bodyPr>
            <a:lstStyle/>
            <a:p>
              <a:r>
                <a:rPr lang="nl-NL" sz="1400" dirty="0">
                  <a:latin typeface="RijksoverheidSansWebText Bold" panose="020B0803040202060203" pitchFamily="34" charset="0"/>
                  <a:ea typeface="RijksoverheidSansWebText Bold" panose="020B0803040202060203" pitchFamily="34" charset="0"/>
                </a:rPr>
                <a:t>Emissieregistratie                                     </a:t>
              </a:r>
              <a:r>
                <a:rPr lang="nl-NL" sz="1100" dirty="0">
                  <a:latin typeface="RijksoverheidSansWebText Regula" panose="020B0503040202060203" pitchFamily="34" charset="0"/>
                  <a:ea typeface="RijksoverheidSansWebText Regula" panose="020B0503040202060203" pitchFamily="34" charset="0"/>
                </a:rPr>
                <a:t>Alle emissiegegevens op één plek</a:t>
              </a:r>
            </a:p>
          </p:txBody>
        </p:sp>
        <p:pic>
          <p:nvPicPr>
            <p:cNvPr id="9" name="Content Placeholder 9">
              <a:extLst>
                <a:ext uri="{FF2B5EF4-FFF2-40B4-BE49-F238E27FC236}">
                  <a16:creationId xmlns:a16="http://schemas.microsoft.com/office/drawing/2014/main" id="{162D4895-09C7-8286-8C9A-AE539EA98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36036" y="6452858"/>
              <a:ext cx="1838325" cy="35242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A0B2E8-019E-845D-6BE4-EB9B4F4854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5954" t="15385" r="4882" b="13611"/>
            <a:stretch/>
          </p:blipFill>
          <p:spPr>
            <a:xfrm>
              <a:off x="2572376" y="6443894"/>
              <a:ext cx="1440016" cy="372683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67B4C9D9-5C43-BC8F-2140-4AC9D1CCAA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7923" y="6431070"/>
              <a:ext cx="1198027" cy="39600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1484124-392D-9AC2-BFAD-88AF4066C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88819" y="6399033"/>
              <a:ext cx="1136523" cy="452438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93D10A75-7E25-8A03-CA55-F72EFBB49E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163272" y="6399033"/>
              <a:ext cx="1136523" cy="452438"/>
            </a:xfrm>
            <a:prstGeom prst="rect">
              <a:avLst/>
            </a:prstGeom>
          </p:spPr>
        </p:pic>
      </p:grp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456362" y="1358900"/>
            <a:ext cx="5393132" cy="4590128"/>
          </a:xfrm>
        </p:spPr>
        <p:txBody>
          <a:bodyPr numCol="1" spcCol="46800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dirty="0"/>
              <a:t>Klik om punten in te vullen</a:t>
            </a:r>
          </a:p>
          <a:p>
            <a:pPr lvl="0"/>
            <a:r>
              <a:rPr lang="nl-NL" dirty="0"/>
              <a:t>Punt 1</a:t>
            </a:r>
          </a:p>
          <a:p>
            <a:pPr lvl="0"/>
            <a:r>
              <a:rPr lang="nl-NL" dirty="0"/>
              <a:t>Punt 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56363" y="369025"/>
            <a:ext cx="5393131" cy="72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inhoudstitel aan te passen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/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7" name="Tijdelijke aanduiding voor datum 12">
            <a:extLst>
              <a:ext uri="{FF2B5EF4-FFF2-40B4-BE49-F238E27FC236}">
                <a16:creationId xmlns:a16="http://schemas.microsoft.com/office/drawing/2014/main" id="{286BE821-BAD7-45C9-D007-D77764F7A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/>
            </a:lvl1pPr>
          </a:lstStyle>
          <a:p>
            <a:r>
              <a:rPr lang="nl-NL"/>
              <a:t>24-6-2025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3882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A0AFD14-6D12-784C-A3CF-527AFBDAA5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CEC71564-EF07-AA49-BBEB-AB800F8CA2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76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EB05636-7F8C-1348-B5BB-6852BA80BA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B0AC13E-1529-F445-A302-F5C8E604809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091" y="-13176"/>
            <a:ext cx="3660397" cy="15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962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AFC6884B-BC2E-E047-9F81-148C584CA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19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65CDA938-34ED-EC47-B19D-D582D05290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0200 w 6098242"/>
              <a:gd name="connsiteY1" fmla="*/ 0 h 6858000"/>
              <a:gd name="connsiteX2" fmla="*/ 5860200 w 6098242"/>
              <a:gd name="connsiteY2" fmla="*/ 712800 h 6858000"/>
              <a:gd name="connsiteX3" fmla="*/ 6098242 w 6098242"/>
              <a:gd name="connsiteY3" fmla="*/ 712800 h 6858000"/>
              <a:gd name="connsiteX4" fmla="*/ 6098242 w 6098242"/>
              <a:gd name="connsiteY4" fmla="*/ 6858000 h 6858000"/>
              <a:gd name="connsiteX5" fmla="*/ 0 w 609824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0200" y="0"/>
                </a:lnTo>
                <a:lnTo>
                  <a:pt x="5860200" y="712800"/>
                </a:lnTo>
                <a:lnTo>
                  <a:pt x="6098242" y="712800"/>
                </a:lnTo>
                <a:lnTo>
                  <a:pt x="6098242" y="6858000"/>
                </a:lnTo>
                <a:lnTo>
                  <a:pt x="0" y="6858000"/>
                </a:lnTo>
                <a:close/>
              </a:path>
            </a:pathLst>
          </a:custGeom>
          <a:noFill/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95C8C08-B68E-8848-8443-4926C53810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234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B540BB-06A3-4B4B-9728-91FA7F1A1F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5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34602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53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93214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223448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670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standaard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141B293-72EA-3CCF-ABE8-AAB9B012EC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" r="311"/>
          <a:stretch/>
        </p:blipFill>
        <p:spPr bwMode="auto">
          <a:xfrm>
            <a:off x="0" y="0"/>
            <a:ext cx="6096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DD2CC12C-322D-D3C3-E1CF-D6983FED675B}"/>
              </a:ext>
            </a:extLst>
          </p:cNvPr>
          <p:cNvGrpSpPr/>
          <p:nvPr userDrawn="1"/>
        </p:nvGrpSpPr>
        <p:grpSpPr>
          <a:xfrm>
            <a:off x="-1200" y="6399033"/>
            <a:ext cx="12193200" cy="458967"/>
            <a:chOff x="-1200" y="6399033"/>
            <a:chExt cx="12193200" cy="45896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CB715B-DCE1-1BDD-4634-FEC717EED5E0}"/>
                </a:ext>
              </a:extLst>
            </p:cNvPr>
            <p:cNvSpPr/>
            <p:nvPr userDrawn="1"/>
          </p:nvSpPr>
          <p:spPr>
            <a:xfrm>
              <a:off x="-1200" y="6399033"/>
              <a:ext cx="12193200" cy="458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2" name="WUR">
              <a:extLst>
                <a:ext uri="{FF2B5EF4-FFF2-40B4-BE49-F238E27FC236}">
                  <a16:creationId xmlns:a16="http://schemas.microsoft.com/office/drawing/2014/main" id="{E52B8323-B6AA-1B95-8E75-B6A4ED4251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36036" y="6452858"/>
              <a:ext cx="1838325" cy="352425"/>
            </a:xfrm>
            <a:prstGeom prst="rect">
              <a:avLst/>
            </a:prstGeom>
          </p:spPr>
        </p:pic>
        <p:pic>
          <p:nvPicPr>
            <p:cNvPr id="23" name="Deltares">
              <a:extLst>
                <a:ext uri="{FF2B5EF4-FFF2-40B4-BE49-F238E27FC236}">
                  <a16:creationId xmlns:a16="http://schemas.microsoft.com/office/drawing/2014/main" id="{F8FEBD29-8260-5A49-BB30-4E0B47E82FF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5954" t="15385" r="4882" b="13611"/>
            <a:stretch/>
          </p:blipFill>
          <p:spPr>
            <a:xfrm>
              <a:off x="2572376" y="6443894"/>
              <a:ext cx="1440016" cy="372683"/>
            </a:xfrm>
            <a:prstGeom prst="rect">
              <a:avLst/>
            </a:prstGeom>
          </p:spPr>
        </p:pic>
        <p:pic>
          <p:nvPicPr>
            <p:cNvPr id="24" name="CBS">
              <a:extLst>
                <a:ext uri="{FF2B5EF4-FFF2-40B4-BE49-F238E27FC236}">
                  <a16:creationId xmlns:a16="http://schemas.microsoft.com/office/drawing/2014/main" id="{E9AEEFE1-E9D7-21F3-B63D-20650D8537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7923" y="6431070"/>
              <a:ext cx="1198027" cy="396000"/>
            </a:xfrm>
            <a:prstGeom prst="rect">
              <a:avLst/>
            </a:prstGeom>
          </p:spPr>
        </p:pic>
        <p:pic>
          <p:nvPicPr>
            <p:cNvPr id="25" name="RIVM">
              <a:extLst>
                <a:ext uri="{FF2B5EF4-FFF2-40B4-BE49-F238E27FC236}">
                  <a16:creationId xmlns:a16="http://schemas.microsoft.com/office/drawing/2014/main" id="{02A4EBEB-9771-CB99-CE7C-B0C75A2A5E4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988819" y="6399033"/>
              <a:ext cx="1136523" cy="452437"/>
            </a:xfrm>
            <a:prstGeom prst="rect">
              <a:avLst/>
            </a:prstGeom>
          </p:spPr>
        </p:pic>
        <p:pic>
          <p:nvPicPr>
            <p:cNvPr id="26" name="PBL">
              <a:extLst>
                <a:ext uri="{FF2B5EF4-FFF2-40B4-BE49-F238E27FC236}">
                  <a16:creationId xmlns:a16="http://schemas.microsoft.com/office/drawing/2014/main" id="{9A98D43C-92EC-12A3-623F-275484E44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7163272" y="6399033"/>
              <a:ext cx="1136523" cy="452437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1571735C-10DB-2DC6-D264-C0A14E12F988}"/>
              </a:ext>
            </a:extLst>
          </p:cNvPr>
          <p:cNvSpPr txBox="1"/>
          <p:nvPr userDrawn="1"/>
        </p:nvSpPr>
        <p:spPr>
          <a:xfrm>
            <a:off x="2685" y="6131461"/>
            <a:ext cx="12193200" cy="270000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0" bIns="0" rtlCol="0" anchor="ctr">
            <a:noAutofit/>
          </a:bodyPr>
          <a:lstStyle/>
          <a:p>
            <a:r>
              <a:rPr lang="nl-NL" sz="1400" dirty="0"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Emissieregistratie                                     </a:t>
            </a:r>
            <a:r>
              <a:rPr lang="nl-NL" sz="1100" dirty="0">
                <a:latin typeface="RijksoverheidSansWebText Regula" panose="020B0503040202060203" pitchFamily="34" charset="0"/>
                <a:ea typeface="RijksoverheidSansWebText Regula" panose="020B0503040202060203" pitchFamily="34" charset="0"/>
              </a:rPr>
              <a:t>Alle emissiegegevens op één plek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456363" y="1358900"/>
            <a:ext cx="5393132" cy="4590128"/>
          </a:xfrm>
        </p:spPr>
        <p:txBody>
          <a:bodyPr numCol="1" spcCol="468000"/>
          <a:lstStyle>
            <a:lvl1pPr>
              <a:lnSpc>
                <a:spcPct val="101000"/>
              </a:lnSpc>
              <a:defRPr/>
            </a:lvl1pPr>
          </a:lstStyle>
          <a:p>
            <a:pPr lvl="0"/>
            <a:r>
              <a:rPr lang="nl-NL" dirty="0"/>
              <a:t>Klik om punten in te vullen</a:t>
            </a:r>
          </a:p>
          <a:p>
            <a:pPr lvl="0"/>
            <a:r>
              <a:rPr lang="nl-NL" dirty="0"/>
              <a:t>Punt 1</a:t>
            </a:r>
          </a:p>
          <a:p>
            <a:pPr lvl="0"/>
            <a:r>
              <a:rPr lang="nl-NL" dirty="0"/>
              <a:t>Punt 2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56363" y="369025"/>
            <a:ext cx="5393131" cy="720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inhoudstitel aan te passen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18" name="Tijdelijke aanduiding voor voettekst 13">
            <a:extLst>
              <a:ext uri="{FF2B5EF4-FFF2-40B4-BE49-F238E27FC236}">
                <a16:creationId xmlns:a16="http://schemas.microsoft.com/office/drawing/2014/main" id="{7D9E45C8-D08D-F3FF-334E-126869867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/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19" name="Tijdelijke aanduiding voor datum 12">
            <a:extLst>
              <a:ext uri="{FF2B5EF4-FFF2-40B4-BE49-F238E27FC236}">
                <a16:creationId xmlns:a16="http://schemas.microsoft.com/office/drawing/2014/main" id="{BDCB9FFB-331C-C739-C5B4-7F515011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/>
            </a:lvl1pPr>
          </a:lstStyle>
          <a:p>
            <a:r>
              <a:rPr lang="nl-NL"/>
              <a:t>24-6-2025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267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9104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393466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1F52F3E-725F-8745-9F31-C52D92D324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7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2D8D946-A344-3147-A971-781F250C0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441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D29F35F-0F39-594C-826B-4BDC677D6B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1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16">
            <a:extLst>
              <a:ext uri="{FF2B5EF4-FFF2-40B4-BE49-F238E27FC236}">
                <a16:creationId xmlns:a16="http://schemas.microsoft.com/office/drawing/2014/main" id="{BBCE35AD-A624-6445-84E4-C0AC03B155A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35800 w 6096000"/>
              <a:gd name="connsiteY0" fmla="*/ 0 h 6860381"/>
              <a:gd name="connsiteX1" fmla="*/ 6096000 w 6096000"/>
              <a:gd name="connsiteY1" fmla="*/ 0 h 6860381"/>
              <a:gd name="connsiteX2" fmla="*/ 6096000 w 6096000"/>
              <a:gd name="connsiteY2" fmla="*/ 6860381 h 6860381"/>
              <a:gd name="connsiteX3" fmla="*/ 0 w 6096000"/>
              <a:gd name="connsiteY3" fmla="*/ 6860381 h 6860381"/>
              <a:gd name="connsiteX4" fmla="*/ 0 w 6096000"/>
              <a:gd name="connsiteY4" fmla="*/ 711581 h 6860381"/>
              <a:gd name="connsiteX5" fmla="*/ 235800 w 6096000"/>
              <a:gd name="connsiteY5" fmla="*/ 711581 h 6860381"/>
              <a:gd name="connsiteX6" fmla="*/ 235800 w 6096000"/>
              <a:gd name="connsiteY6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60381">
                <a:moveTo>
                  <a:pt x="235800" y="0"/>
                </a:moveTo>
                <a:lnTo>
                  <a:pt x="6096000" y="0"/>
                </a:lnTo>
                <a:lnTo>
                  <a:pt x="6096000" y="6860381"/>
                </a:lnTo>
                <a:lnTo>
                  <a:pt x="0" y="6860381"/>
                </a:lnTo>
                <a:lnTo>
                  <a:pt x="0" y="711581"/>
                </a:lnTo>
                <a:lnTo>
                  <a:pt x="235800" y="711581"/>
                </a:lnTo>
                <a:lnTo>
                  <a:pt x="235800" y="2381"/>
                </a:lnTo>
                <a:close/>
              </a:path>
            </a:pathLst>
          </a:custGeom>
          <a:noFill/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28263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C559DCA-5789-E947-96F2-E0A472AD8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958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385920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502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1" spcCol="46800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dirty="0"/>
              <a:t>Klik om inhoud toe te voegen, de tekst is automatisch in één kolom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voettekst 13">
            <a:extLst>
              <a:ext uri="{FF2B5EF4-FFF2-40B4-BE49-F238E27FC236}">
                <a16:creationId xmlns:a16="http://schemas.microsoft.com/office/drawing/2014/main" id="{8CB01538-83C8-615C-5A63-3789A091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/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6" name="Tijdelijke aanduiding voor datum 12">
            <a:extLst>
              <a:ext uri="{FF2B5EF4-FFF2-40B4-BE49-F238E27FC236}">
                <a16:creationId xmlns:a16="http://schemas.microsoft.com/office/drawing/2014/main" id="{54D1F7E5-0273-C0A2-5360-60722B3D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/>
            </a:lvl1pPr>
          </a:lstStyle>
          <a:p>
            <a:r>
              <a:rPr lang="nl-NL"/>
              <a:t>24-6-2025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692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2197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486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noFill/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60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7377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prstGeom prst="rect">
            <a:avLst/>
          </a:prstGeom>
          <a:noFill/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11972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927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856274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19577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97249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CC89E80-9261-BB4A-A6CC-EB46D74DD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14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-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720000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nl-NL" dirty="0"/>
              <a:t>Klik om inhoud toe te voegen, de tekst is automatisch in twee kolommen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voettekst 13">
            <a:extLst>
              <a:ext uri="{FF2B5EF4-FFF2-40B4-BE49-F238E27FC236}">
                <a16:creationId xmlns:a16="http://schemas.microsoft.com/office/drawing/2014/main" id="{DA4E3A4D-899D-136F-B969-4269E6BE1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/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8" name="Tijdelijke aanduiding voor datum 12">
            <a:extLst>
              <a:ext uri="{FF2B5EF4-FFF2-40B4-BE49-F238E27FC236}">
                <a16:creationId xmlns:a16="http://schemas.microsoft.com/office/drawing/2014/main" id="{CE04A0E9-600F-F7C2-BF53-2F8B68AC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/>
            </a:lvl1pPr>
          </a:lstStyle>
          <a:p>
            <a:r>
              <a:rPr lang="nl-NL"/>
              <a:t>24-6-2025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4040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E5BD8074-A8E6-2B46-82E2-9C872A82DB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35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8AEFCCC-40B4-294C-B7C6-9EF1FBDEFA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99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E45EE5BE-E669-9D46-B874-885CEBBDD2D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68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34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Digit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8632D5D-A90B-D2B1-47A3-4C3307001C3E}"/>
              </a:ext>
            </a:extLst>
          </p:cNvPr>
          <p:cNvSpPr/>
          <p:nvPr/>
        </p:nvSpPr>
        <p:spPr>
          <a:xfrm>
            <a:off x="2271909" y="1104462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9659C9C-DC5D-D0BB-EA8D-E6CF1126029A}"/>
              </a:ext>
            </a:extLst>
          </p:cNvPr>
          <p:cNvSpPr/>
          <p:nvPr/>
        </p:nvSpPr>
        <p:spPr>
          <a:xfrm>
            <a:off x="1512083" y="344636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18923D7B-20D6-582F-7E76-D16285387676}"/>
              </a:ext>
            </a:extLst>
          </p:cNvPr>
          <p:cNvSpPr/>
          <p:nvPr/>
        </p:nvSpPr>
        <p:spPr>
          <a:xfrm>
            <a:off x="3031735" y="344636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9F2F2BDE-BC7F-5559-3A53-CFB8D21D5D99}"/>
              </a:ext>
            </a:extLst>
          </p:cNvPr>
          <p:cNvSpPr/>
          <p:nvPr/>
        </p:nvSpPr>
        <p:spPr>
          <a:xfrm>
            <a:off x="1512083" y="1864288"/>
            <a:ext cx="2279477" cy="2279477"/>
          </a:xfrm>
          <a:custGeom>
            <a:avLst/>
            <a:gdLst>
              <a:gd name="connsiteX0" fmla="*/ 2509018 w 2509024"/>
              <a:gd name="connsiteY0" fmla="*/ 2509018 h 2509024"/>
              <a:gd name="connsiteX1" fmla="*/ -7 w 2509024"/>
              <a:gd name="connsiteY1" fmla="*/ -7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9024" h="2509024">
                <a:moveTo>
                  <a:pt x="2509018" y="2509018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34EA49E-24FF-F55B-05DF-359E2FFA6D09}"/>
              </a:ext>
            </a:extLst>
          </p:cNvPr>
          <p:cNvSpPr/>
          <p:nvPr/>
        </p:nvSpPr>
        <p:spPr>
          <a:xfrm>
            <a:off x="3791561" y="4143765"/>
            <a:ext cx="10854" cy="2279477"/>
          </a:xfrm>
          <a:custGeom>
            <a:avLst/>
            <a:gdLst>
              <a:gd name="connsiteX0" fmla="*/ -7 w 11947"/>
              <a:gd name="connsiteY0" fmla="*/ -7 h 2509024"/>
              <a:gd name="connsiteX1" fmla="*/ -7 w 11947"/>
              <a:gd name="connsiteY1" fmla="*/ 2509018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2509024">
                <a:moveTo>
                  <a:pt x="-7" y="-7"/>
                </a:moveTo>
                <a:lnTo>
                  <a:pt x="-7" y="2509018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9506D2E-1797-B67D-71E3-C13E2047392C}"/>
              </a:ext>
            </a:extLst>
          </p:cNvPr>
          <p:cNvSpPr/>
          <p:nvPr/>
        </p:nvSpPr>
        <p:spPr>
          <a:xfrm>
            <a:off x="752257" y="1104462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45C43DA7-476C-9559-7ABF-CDA744749DC3}"/>
              </a:ext>
            </a:extLst>
          </p:cNvPr>
          <p:cNvSpPr/>
          <p:nvPr/>
        </p:nvSpPr>
        <p:spPr>
          <a:xfrm>
            <a:off x="1512083" y="3383940"/>
            <a:ext cx="759825" cy="759825"/>
          </a:xfrm>
          <a:custGeom>
            <a:avLst/>
            <a:gdLst>
              <a:gd name="connsiteX0" fmla="*/ -7 w 836341"/>
              <a:gd name="connsiteY0" fmla="*/ -7 h 836341"/>
              <a:gd name="connsiteX1" fmla="*/ 836335 w 836341"/>
              <a:gd name="connsiteY1" fmla="*/ 836334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-7" y="-7"/>
                </a:moveTo>
                <a:lnTo>
                  <a:pt x="836335" y="836334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27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2439F630-76E2-3A05-C0B6-F3A14A03CF59}"/>
              </a:ext>
            </a:extLst>
          </p:cNvPr>
          <p:cNvSpPr/>
          <p:nvPr/>
        </p:nvSpPr>
        <p:spPr>
          <a:xfrm>
            <a:off x="752257" y="2624114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7814B93F-116E-8067-DE96-90093825AF0F}"/>
              </a:ext>
            </a:extLst>
          </p:cNvPr>
          <p:cNvSpPr/>
          <p:nvPr/>
        </p:nvSpPr>
        <p:spPr>
          <a:xfrm>
            <a:off x="752257" y="4143765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BD0B5104-BF46-6CE9-8695-CAD68929F25B}"/>
              </a:ext>
            </a:extLst>
          </p:cNvPr>
          <p:cNvSpPr/>
          <p:nvPr/>
        </p:nvSpPr>
        <p:spPr>
          <a:xfrm>
            <a:off x="2271909" y="4143765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F5768EF8-0301-EFC2-92CF-967EF3B1B81A}"/>
              </a:ext>
            </a:extLst>
          </p:cNvPr>
          <p:cNvSpPr/>
          <p:nvPr/>
        </p:nvSpPr>
        <p:spPr>
          <a:xfrm>
            <a:off x="1512083" y="4903591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4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2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4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90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204" grpId="0" animBg="1"/>
      <p:bldP spid="204" grpId="1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Healt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-31723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87" name="Tijdelijke aanduiding voor tekst 411">
            <a:extLst>
              <a:ext uri="{FF2B5EF4-FFF2-40B4-BE49-F238E27FC236}">
                <a16:creationId xmlns:a16="http://schemas.microsoft.com/office/drawing/2014/main" id="{2DD235E8-9887-7DB1-1767-962D38F47A0D}"/>
              </a:ext>
            </a:extLst>
          </p:cNvPr>
          <p:cNvSpPr txBox="1">
            <a:spLocks/>
          </p:cNvSpPr>
          <p:nvPr userDrawn="1"/>
        </p:nvSpPr>
        <p:spPr>
          <a:xfrm>
            <a:off x="-22812" y="357116"/>
            <a:ext cx="1588678" cy="4539078"/>
          </a:xfrm>
          <a:custGeom>
            <a:avLst/>
            <a:gdLst>
              <a:gd name="connsiteX0" fmla="*/ 0 w 1588678"/>
              <a:gd name="connsiteY0" fmla="*/ 0 h 4539078"/>
              <a:gd name="connsiteX1" fmla="*/ 75652 w 1588678"/>
              <a:gd name="connsiteY1" fmla="*/ 0 h 4539078"/>
              <a:gd name="connsiteX2" fmla="*/ 811307 w 1588678"/>
              <a:gd name="connsiteY2" fmla="*/ 722686 h 4539078"/>
              <a:gd name="connsiteX3" fmla="*/ 1588678 w 1588678"/>
              <a:gd name="connsiteY3" fmla="*/ 1513026 h 4539078"/>
              <a:gd name="connsiteX4" fmla="*/ 811307 w 1588678"/>
              <a:gd name="connsiteY4" fmla="*/ 2303366 h 4539078"/>
              <a:gd name="connsiteX5" fmla="*/ 75652 w 1588678"/>
              <a:gd name="connsiteY5" fmla="*/ 3026052 h 4539078"/>
              <a:gd name="connsiteX6" fmla="*/ 811307 w 1588678"/>
              <a:gd name="connsiteY6" fmla="*/ 3748738 h 4539078"/>
              <a:gd name="connsiteX7" fmla="*/ 1588678 w 1588678"/>
              <a:gd name="connsiteY7" fmla="*/ 4539078 h 4539078"/>
              <a:gd name="connsiteX8" fmla="*/ 1513026 w 1588678"/>
              <a:gd name="connsiteY8" fmla="*/ 4539078 h 4539078"/>
              <a:gd name="connsiteX9" fmla="*/ 777372 w 1588678"/>
              <a:gd name="connsiteY9" fmla="*/ 3816392 h 4539078"/>
              <a:gd name="connsiteX10" fmla="*/ 0 w 1588678"/>
              <a:gd name="connsiteY10" fmla="*/ 3026052 h 4539078"/>
              <a:gd name="connsiteX11" fmla="*/ 777372 w 1588678"/>
              <a:gd name="connsiteY11" fmla="*/ 2235712 h 4539078"/>
              <a:gd name="connsiteX12" fmla="*/ 1513026 w 1588678"/>
              <a:gd name="connsiteY12" fmla="*/ 1513026 h 4539078"/>
              <a:gd name="connsiteX13" fmla="*/ 777372 w 1588678"/>
              <a:gd name="connsiteY13" fmla="*/ 790340 h 4539078"/>
              <a:gd name="connsiteX14" fmla="*/ 0 w 1588678"/>
              <a:gd name="connsiteY14" fmla="*/ 0 h 45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678" h="4539078">
                <a:moveTo>
                  <a:pt x="0" y="0"/>
                </a:moveTo>
                <a:lnTo>
                  <a:pt x="75652" y="0"/>
                </a:lnTo>
                <a:cubicBezTo>
                  <a:pt x="75652" y="354913"/>
                  <a:pt x="432942" y="533558"/>
                  <a:pt x="811307" y="722686"/>
                </a:cubicBezTo>
                <a:cubicBezTo>
                  <a:pt x="1193454" y="913760"/>
                  <a:pt x="1588678" y="1111750"/>
                  <a:pt x="1588678" y="1513026"/>
                </a:cubicBezTo>
                <a:cubicBezTo>
                  <a:pt x="1588678" y="1914302"/>
                  <a:pt x="1193454" y="2112292"/>
                  <a:pt x="811307" y="2303366"/>
                </a:cubicBezTo>
                <a:cubicBezTo>
                  <a:pt x="433050" y="2492494"/>
                  <a:pt x="75652" y="2670815"/>
                  <a:pt x="75652" y="3026052"/>
                </a:cubicBezTo>
                <a:cubicBezTo>
                  <a:pt x="75652" y="3381289"/>
                  <a:pt x="432942" y="3559610"/>
                  <a:pt x="811307" y="3748738"/>
                </a:cubicBezTo>
                <a:cubicBezTo>
                  <a:pt x="1193454" y="3939812"/>
                  <a:pt x="1588678" y="4137478"/>
                  <a:pt x="1588678" y="4539078"/>
                </a:cubicBezTo>
                <a:lnTo>
                  <a:pt x="1513026" y="4539078"/>
                </a:lnTo>
                <a:cubicBezTo>
                  <a:pt x="1513026" y="4184166"/>
                  <a:pt x="1155736" y="4005520"/>
                  <a:pt x="777372" y="3816392"/>
                </a:cubicBezTo>
                <a:cubicBezTo>
                  <a:pt x="395225" y="3625319"/>
                  <a:pt x="0" y="3427328"/>
                  <a:pt x="0" y="3026052"/>
                </a:cubicBezTo>
                <a:cubicBezTo>
                  <a:pt x="0" y="2624776"/>
                  <a:pt x="395225" y="2426786"/>
                  <a:pt x="777372" y="2235712"/>
                </a:cubicBezTo>
                <a:cubicBezTo>
                  <a:pt x="1155628" y="2046584"/>
                  <a:pt x="1513026" y="1868263"/>
                  <a:pt x="1513026" y="1513026"/>
                </a:cubicBezTo>
                <a:cubicBezTo>
                  <a:pt x="1513026" y="1157789"/>
                  <a:pt x="1155736" y="979468"/>
                  <a:pt x="777372" y="790340"/>
                </a:cubicBezTo>
                <a:cubicBezTo>
                  <a:pt x="395225" y="599266"/>
                  <a:pt x="0" y="4016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 hidden="1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 hidden="1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 hidden="1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 hidden="1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 hidden="1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 hidden="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85" name="Vrije vorm: vorm 84">
            <a:extLst>
              <a:ext uri="{FF2B5EF4-FFF2-40B4-BE49-F238E27FC236}">
                <a16:creationId xmlns:a16="http://schemas.microsoft.com/office/drawing/2014/main" id="{E639F2F6-22F6-E6C0-30E7-C9A4563FD620}"/>
              </a:ext>
            </a:extLst>
          </p:cNvPr>
          <p:cNvSpPr/>
          <p:nvPr/>
        </p:nvSpPr>
        <p:spPr>
          <a:xfrm>
            <a:off x="3715579" y="2548131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 hidden="1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 hidden="1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 hidden="1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 hidden="1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 hidden="1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 hidden="1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 hidden="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 userDrawn="1"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 hidden="1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 userDrawn="1"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7" name="Vrije vorm: vorm 136">
            <a:extLst>
              <a:ext uri="{FF2B5EF4-FFF2-40B4-BE49-F238E27FC236}">
                <a16:creationId xmlns:a16="http://schemas.microsoft.com/office/drawing/2014/main" id="{54FAEAC3-B54A-3D25-2565-095439C1DC7D}"/>
              </a:ext>
            </a:extLst>
          </p:cNvPr>
          <p:cNvSpPr/>
          <p:nvPr/>
        </p:nvSpPr>
        <p:spPr>
          <a:xfrm>
            <a:off x="3715579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7"/>
                  <a:pt x="83627" y="11708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6" name="Tijdelijke aanduiding voor tekst 417">
            <a:extLst>
              <a:ext uri="{FF2B5EF4-FFF2-40B4-BE49-F238E27FC236}">
                <a16:creationId xmlns:a16="http://schemas.microsoft.com/office/drawing/2014/main" id="{ADC484E1-43F7-BCD9-2A0F-B8E1A1ADEDC6}"/>
              </a:ext>
            </a:extLst>
          </p:cNvPr>
          <p:cNvSpPr txBox="1">
            <a:spLocks/>
          </p:cNvSpPr>
          <p:nvPr userDrawn="1"/>
        </p:nvSpPr>
        <p:spPr>
          <a:xfrm>
            <a:off x="2246727" y="1113629"/>
            <a:ext cx="1588678" cy="5329418"/>
          </a:xfrm>
          <a:custGeom>
            <a:avLst/>
            <a:gdLst>
              <a:gd name="connsiteX0" fmla="*/ 1513026 w 1588678"/>
              <a:gd name="connsiteY0" fmla="*/ 0 h 5329418"/>
              <a:gd name="connsiteX1" fmla="*/ 1588678 w 1588678"/>
              <a:gd name="connsiteY1" fmla="*/ 0 h 5329418"/>
              <a:gd name="connsiteX2" fmla="*/ 811307 w 1588678"/>
              <a:gd name="connsiteY2" fmla="*/ 790340 h 5329418"/>
              <a:gd name="connsiteX3" fmla="*/ 75652 w 1588678"/>
              <a:gd name="connsiteY3" fmla="*/ 1513026 h 5329418"/>
              <a:gd name="connsiteX4" fmla="*/ 811307 w 1588678"/>
              <a:gd name="connsiteY4" fmla="*/ 2235712 h 5329418"/>
              <a:gd name="connsiteX5" fmla="*/ 1588678 w 1588678"/>
              <a:gd name="connsiteY5" fmla="*/ 3026052 h 5329418"/>
              <a:gd name="connsiteX6" fmla="*/ 811307 w 1588678"/>
              <a:gd name="connsiteY6" fmla="*/ 3816392 h 5329418"/>
              <a:gd name="connsiteX7" fmla="*/ 75652 w 1588678"/>
              <a:gd name="connsiteY7" fmla="*/ 4539078 h 5329418"/>
              <a:gd name="connsiteX8" fmla="*/ 811307 w 1588678"/>
              <a:gd name="connsiteY8" fmla="*/ 5261764 h 5329418"/>
              <a:gd name="connsiteX9" fmla="*/ 777372 w 1588678"/>
              <a:gd name="connsiteY9" fmla="*/ 5329418 h 5329418"/>
              <a:gd name="connsiteX10" fmla="*/ 0 w 1588678"/>
              <a:gd name="connsiteY10" fmla="*/ 4539078 h 5329418"/>
              <a:gd name="connsiteX11" fmla="*/ 777372 w 1588678"/>
              <a:gd name="connsiteY11" fmla="*/ 3748738 h 5329418"/>
              <a:gd name="connsiteX12" fmla="*/ 1513026 w 1588678"/>
              <a:gd name="connsiteY12" fmla="*/ 3026052 h 5329418"/>
              <a:gd name="connsiteX13" fmla="*/ 777372 w 1588678"/>
              <a:gd name="connsiteY13" fmla="*/ 2303366 h 5329418"/>
              <a:gd name="connsiteX14" fmla="*/ 0 w 1588678"/>
              <a:gd name="connsiteY14" fmla="*/ 1513026 h 5329418"/>
              <a:gd name="connsiteX15" fmla="*/ 777372 w 1588678"/>
              <a:gd name="connsiteY15" fmla="*/ 722686 h 5329418"/>
              <a:gd name="connsiteX16" fmla="*/ 1513026 w 1588678"/>
              <a:gd name="connsiteY16" fmla="*/ 0 h 532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8678" h="5329418">
                <a:moveTo>
                  <a:pt x="1513026" y="0"/>
                </a:moveTo>
                <a:lnTo>
                  <a:pt x="1588678" y="0"/>
                </a:lnTo>
                <a:cubicBezTo>
                  <a:pt x="1588678" y="401600"/>
                  <a:pt x="1193454" y="599266"/>
                  <a:pt x="811307" y="790340"/>
                </a:cubicBezTo>
                <a:cubicBezTo>
                  <a:pt x="433050" y="979468"/>
                  <a:pt x="75652" y="1157789"/>
                  <a:pt x="75652" y="1513026"/>
                </a:cubicBezTo>
                <a:cubicBezTo>
                  <a:pt x="75652" y="1868263"/>
                  <a:pt x="432942" y="2046584"/>
                  <a:pt x="811307" y="2235712"/>
                </a:cubicBezTo>
                <a:cubicBezTo>
                  <a:pt x="1193454" y="2426786"/>
                  <a:pt x="1588678" y="2624776"/>
                  <a:pt x="1588678" y="3026052"/>
                </a:cubicBezTo>
                <a:cubicBezTo>
                  <a:pt x="1588678" y="3427328"/>
                  <a:pt x="1193454" y="3625319"/>
                  <a:pt x="811307" y="3816392"/>
                </a:cubicBezTo>
                <a:cubicBezTo>
                  <a:pt x="433050" y="4005520"/>
                  <a:pt x="75652" y="4183841"/>
                  <a:pt x="75652" y="4539078"/>
                </a:cubicBezTo>
                <a:cubicBezTo>
                  <a:pt x="75652" y="4894315"/>
                  <a:pt x="432942" y="5072636"/>
                  <a:pt x="811307" y="5261764"/>
                </a:cubicBezTo>
                <a:lnTo>
                  <a:pt x="777372" y="5329418"/>
                </a:lnTo>
                <a:cubicBezTo>
                  <a:pt x="395225" y="5138345"/>
                  <a:pt x="0" y="4940354"/>
                  <a:pt x="0" y="4539078"/>
                </a:cubicBezTo>
                <a:cubicBezTo>
                  <a:pt x="0" y="4137802"/>
                  <a:pt x="395225" y="3939812"/>
                  <a:pt x="777372" y="3748738"/>
                </a:cubicBezTo>
                <a:cubicBezTo>
                  <a:pt x="1155628" y="3559610"/>
                  <a:pt x="1513026" y="3381289"/>
                  <a:pt x="1513026" y="3026052"/>
                </a:cubicBezTo>
                <a:cubicBezTo>
                  <a:pt x="1513026" y="2670815"/>
                  <a:pt x="1155736" y="2492494"/>
                  <a:pt x="777372" y="2303366"/>
                </a:cubicBezTo>
                <a:cubicBezTo>
                  <a:pt x="395225" y="2112293"/>
                  <a:pt x="0" y="1914302"/>
                  <a:pt x="0" y="1513026"/>
                </a:cubicBezTo>
                <a:cubicBezTo>
                  <a:pt x="0" y="1111750"/>
                  <a:pt x="395225" y="913760"/>
                  <a:pt x="777372" y="722686"/>
                </a:cubicBezTo>
                <a:cubicBezTo>
                  <a:pt x="1155628" y="533558"/>
                  <a:pt x="1513026" y="355237"/>
                  <a:pt x="1513026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8" name="Tijdelijke aanduiding voor tekst 416">
            <a:extLst>
              <a:ext uri="{FF2B5EF4-FFF2-40B4-BE49-F238E27FC236}">
                <a16:creationId xmlns:a16="http://schemas.microsoft.com/office/drawing/2014/main" id="{D47B58B3-9CFE-D1C3-CC9C-746A34AA2C29}"/>
              </a:ext>
            </a:extLst>
          </p:cNvPr>
          <p:cNvSpPr txBox="1">
            <a:spLocks/>
          </p:cNvSpPr>
          <p:nvPr userDrawn="1"/>
        </p:nvSpPr>
        <p:spPr>
          <a:xfrm>
            <a:off x="1490214" y="1098475"/>
            <a:ext cx="1588678" cy="4606732"/>
          </a:xfrm>
          <a:custGeom>
            <a:avLst/>
            <a:gdLst>
              <a:gd name="connsiteX0" fmla="*/ 811307 w 1588678"/>
              <a:gd name="connsiteY0" fmla="*/ 0 h 4606732"/>
              <a:gd name="connsiteX1" fmla="*/ 1588678 w 1588678"/>
              <a:gd name="connsiteY1" fmla="*/ 790340 h 4606732"/>
              <a:gd name="connsiteX2" fmla="*/ 811307 w 1588678"/>
              <a:gd name="connsiteY2" fmla="*/ 1580680 h 4606732"/>
              <a:gd name="connsiteX3" fmla="*/ 75652 w 1588678"/>
              <a:gd name="connsiteY3" fmla="*/ 2303366 h 4606732"/>
              <a:gd name="connsiteX4" fmla="*/ 811307 w 1588678"/>
              <a:gd name="connsiteY4" fmla="*/ 3026052 h 4606732"/>
              <a:gd name="connsiteX5" fmla="*/ 1588678 w 1588678"/>
              <a:gd name="connsiteY5" fmla="*/ 3816392 h 4606732"/>
              <a:gd name="connsiteX6" fmla="*/ 811307 w 1588678"/>
              <a:gd name="connsiteY6" fmla="*/ 4606732 h 4606732"/>
              <a:gd name="connsiteX7" fmla="*/ 777372 w 1588678"/>
              <a:gd name="connsiteY7" fmla="*/ 4539078 h 4606732"/>
              <a:gd name="connsiteX8" fmla="*/ 1513026 w 1588678"/>
              <a:gd name="connsiteY8" fmla="*/ 3816392 h 4606732"/>
              <a:gd name="connsiteX9" fmla="*/ 777372 w 1588678"/>
              <a:gd name="connsiteY9" fmla="*/ 3093706 h 4606732"/>
              <a:gd name="connsiteX10" fmla="*/ 0 w 1588678"/>
              <a:gd name="connsiteY10" fmla="*/ 2303366 h 4606732"/>
              <a:gd name="connsiteX11" fmla="*/ 777372 w 1588678"/>
              <a:gd name="connsiteY11" fmla="*/ 1513026 h 4606732"/>
              <a:gd name="connsiteX12" fmla="*/ 1513026 w 1588678"/>
              <a:gd name="connsiteY12" fmla="*/ 790340 h 4606732"/>
              <a:gd name="connsiteX13" fmla="*/ 777372 w 1588678"/>
              <a:gd name="connsiteY13" fmla="*/ 67654 h 4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8678" h="4606732">
                <a:moveTo>
                  <a:pt x="811307" y="0"/>
                </a:moveTo>
                <a:cubicBezTo>
                  <a:pt x="1193454" y="191074"/>
                  <a:pt x="1588678" y="389064"/>
                  <a:pt x="1588678" y="790340"/>
                </a:cubicBezTo>
                <a:cubicBezTo>
                  <a:pt x="1588678" y="1191616"/>
                  <a:pt x="1193454" y="1389606"/>
                  <a:pt x="811307" y="1580680"/>
                </a:cubicBezTo>
                <a:cubicBezTo>
                  <a:pt x="433050" y="1769808"/>
                  <a:pt x="75652" y="1948129"/>
                  <a:pt x="75652" y="2303366"/>
                </a:cubicBezTo>
                <a:cubicBezTo>
                  <a:pt x="75652" y="2658603"/>
                  <a:pt x="432942" y="2836924"/>
                  <a:pt x="811307" y="3026052"/>
                </a:cubicBezTo>
                <a:cubicBezTo>
                  <a:pt x="1193454" y="3217126"/>
                  <a:pt x="1588678" y="3415116"/>
                  <a:pt x="1588678" y="3816392"/>
                </a:cubicBezTo>
                <a:cubicBezTo>
                  <a:pt x="1588678" y="4217668"/>
                  <a:pt x="1193454" y="4415659"/>
                  <a:pt x="811307" y="4606732"/>
                </a:cubicBezTo>
                <a:lnTo>
                  <a:pt x="777372" y="4539078"/>
                </a:lnTo>
                <a:cubicBezTo>
                  <a:pt x="1155628" y="4349950"/>
                  <a:pt x="1513026" y="4171629"/>
                  <a:pt x="1513026" y="3816392"/>
                </a:cubicBezTo>
                <a:cubicBezTo>
                  <a:pt x="1513026" y="3461155"/>
                  <a:pt x="1155736" y="3282834"/>
                  <a:pt x="777372" y="3093706"/>
                </a:cubicBezTo>
                <a:cubicBezTo>
                  <a:pt x="395225" y="2902633"/>
                  <a:pt x="0" y="2704642"/>
                  <a:pt x="0" y="2303366"/>
                </a:cubicBezTo>
                <a:cubicBezTo>
                  <a:pt x="0" y="1902090"/>
                  <a:pt x="395225" y="1704100"/>
                  <a:pt x="777372" y="1513026"/>
                </a:cubicBezTo>
                <a:cubicBezTo>
                  <a:pt x="1155628" y="1323898"/>
                  <a:pt x="1513026" y="1145577"/>
                  <a:pt x="1513026" y="790340"/>
                </a:cubicBezTo>
                <a:cubicBezTo>
                  <a:pt x="1513026" y="435103"/>
                  <a:pt x="1155736" y="256782"/>
                  <a:pt x="777372" y="67654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F57A31A3-FE58-E4BD-543A-E6C8F5BCD89E}"/>
              </a:ext>
            </a:extLst>
          </p:cNvPr>
          <p:cNvGrpSpPr/>
          <p:nvPr userDrawn="1"/>
        </p:nvGrpSpPr>
        <p:grpSpPr>
          <a:xfrm>
            <a:off x="-66454" y="268654"/>
            <a:ext cx="151965" cy="151965"/>
            <a:chOff x="1436100" y="268654"/>
            <a:chExt cx="151965" cy="151965"/>
          </a:xfrm>
        </p:grpSpPr>
        <p:sp>
          <p:nvSpPr>
            <p:cNvPr id="92" name="Vrije vorm: vorm 91" hidden="1">
              <a:extLst>
                <a:ext uri="{FF2B5EF4-FFF2-40B4-BE49-F238E27FC236}">
                  <a16:creationId xmlns:a16="http://schemas.microsoft.com/office/drawing/2014/main" id="{A6C9CE4D-07F3-1842-5C4C-DA8FC80D1764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44177170-AD99-DC9A-118D-1583C2A228AA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 hidden="1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7254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1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9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57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63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9" dur="100" fill="hold"/>
                                        <p:tgtEl>
                                          <p:spTgt spid="13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75" dur="100" fill="hold"/>
                                        <p:tgtEl>
                                          <p:spTgt spid="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8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3" grpId="1" animBg="1"/>
      <p:bldP spid="45" grpId="0" animBg="1"/>
      <p:bldP spid="45" grpId="1" animBg="1"/>
      <p:bldP spid="85" grpId="0" animBg="1"/>
      <p:bldP spid="85" grpId="1" animBg="1"/>
      <p:bldP spid="133" grpId="0" animBg="1"/>
      <p:bldP spid="133" grpId="1" animBg="1"/>
      <p:bldP spid="137" grpId="0" animBg="1"/>
      <p:bldP spid="137" grpId="1" animBg="1"/>
      <p:bldP spid="147" grpId="0" animBg="1"/>
      <p:bldP spid="147" grpId="1" animBg="1"/>
      <p:bldP spid="185" grpId="0" animBg="1"/>
      <p:bldP spid="185" grpId="1" animBg="1"/>
      <p:bldP spid="190" grpId="0" animBg="1"/>
      <p:bldP spid="86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Safe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E0434C8-2448-7E69-74EF-3C0916E3AC85}"/>
              </a:ext>
            </a:extLst>
          </p:cNvPr>
          <p:cNvSpPr/>
          <p:nvPr/>
        </p:nvSpPr>
        <p:spPr>
          <a:xfrm>
            <a:off x="0" y="1823361"/>
            <a:ext cx="1508078" cy="76254"/>
          </a:xfrm>
          <a:custGeom>
            <a:avLst/>
            <a:gdLst>
              <a:gd name="connsiteX0" fmla="*/ 0 w 3050191"/>
              <a:gd name="connsiteY0" fmla="*/ 0 h 76254"/>
              <a:gd name="connsiteX1" fmla="*/ 3050192 w 3050191"/>
              <a:gd name="connsiteY1" fmla="*/ 0 h 76254"/>
              <a:gd name="connsiteX2" fmla="*/ 3050192 w 3050191"/>
              <a:gd name="connsiteY2" fmla="*/ 76255 h 76254"/>
              <a:gd name="connsiteX3" fmla="*/ 0 w 3050191"/>
              <a:gd name="connsiteY3" fmla="*/ 76255 h 7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191" h="76254">
                <a:moveTo>
                  <a:pt x="0" y="0"/>
                </a:moveTo>
                <a:lnTo>
                  <a:pt x="3050192" y="0"/>
                </a:lnTo>
                <a:lnTo>
                  <a:pt x="3050192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DD668C-A24B-A35D-3241-5A8D2F134F95}"/>
              </a:ext>
            </a:extLst>
          </p:cNvPr>
          <p:cNvSpPr/>
          <p:nvPr/>
        </p:nvSpPr>
        <p:spPr>
          <a:xfrm>
            <a:off x="732912" y="297365"/>
            <a:ext cx="2341458" cy="2341566"/>
          </a:xfrm>
          <a:custGeom>
            <a:avLst/>
            <a:gdLst>
              <a:gd name="connsiteX0" fmla="*/ 53814 w 2341458"/>
              <a:gd name="connsiteY0" fmla="*/ 2341567 h 2341566"/>
              <a:gd name="connsiteX1" fmla="*/ 0 w 2341458"/>
              <a:gd name="connsiteY1" fmla="*/ 2287644 h 2341566"/>
              <a:gd name="connsiteX2" fmla="*/ 2287644 w 2341458"/>
              <a:gd name="connsiteY2" fmla="*/ 0 h 2341566"/>
              <a:gd name="connsiteX3" fmla="*/ 2341458 w 2341458"/>
              <a:gd name="connsiteY3" fmla="*/ 53923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53814" y="2341567"/>
                </a:moveTo>
                <a:lnTo>
                  <a:pt x="0" y="2287644"/>
                </a:lnTo>
                <a:lnTo>
                  <a:pt x="2287644" y="0"/>
                </a:lnTo>
                <a:lnTo>
                  <a:pt x="2341458" y="53923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9191DC5-3F3B-854F-47F4-1AD15BAEC707}"/>
              </a:ext>
            </a:extLst>
          </p:cNvPr>
          <p:cNvSpPr/>
          <p:nvPr/>
        </p:nvSpPr>
        <p:spPr>
          <a:xfrm>
            <a:off x="718623" y="4105341"/>
            <a:ext cx="2341458" cy="2341566"/>
          </a:xfrm>
          <a:custGeom>
            <a:avLst/>
            <a:gdLst>
              <a:gd name="connsiteX0" fmla="*/ 2287644 w 2341458"/>
              <a:gd name="connsiteY0" fmla="*/ 2341567 h 2341566"/>
              <a:gd name="connsiteX1" fmla="*/ 0 w 2341458"/>
              <a:gd name="connsiteY1" fmla="*/ 53923 h 2341566"/>
              <a:gd name="connsiteX2" fmla="*/ 53814 w 2341458"/>
              <a:gd name="connsiteY2" fmla="*/ 0 h 2341566"/>
              <a:gd name="connsiteX3" fmla="*/ 2341458 w 2341458"/>
              <a:gd name="connsiteY3" fmla="*/ 2287644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2287644" y="2341567"/>
                </a:moveTo>
                <a:lnTo>
                  <a:pt x="0" y="53923"/>
                </a:lnTo>
                <a:lnTo>
                  <a:pt x="53814" y="0"/>
                </a:lnTo>
                <a:lnTo>
                  <a:pt x="2341458" y="2287644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9BFA9729-F601-337B-2A6A-F2DEEE3A9753}"/>
              </a:ext>
            </a:extLst>
          </p:cNvPr>
          <p:cNvSpPr/>
          <p:nvPr/>
        </p:nvSpPr>
        <p:spPr>
          <a:xfrm>
            <a:off x="703383" y="2580245"/>
            <a:ext cx="3104005" cy="3104114"/>
          </a:xfrm>
          <a:custGeom>
            <a:avLst/>
            <a:gdLst>
              <a:gd name="connsiteX0" fmla="*/ 3050192 w 3104005"/>
              <a:gd name="connsiteY0" fmla="*/ 3104115 h 3104114"/>
              <a:gd name="connsiteX1" fmla="*/ 0 w 3104005"/>
              <a:gd name="connsiteY1" fmla="*/ 53923 h 3104114"/>
              <a:gd name="connsiteX2" fmla="*/ 53814 w 3104005"/>
              <a:gd name="connsiteY2" fmla="*/ 0 h 3104114"/>
              <a:gd name="connsiteX3" fmla="*/ 3104006 w 3104005"/>
              <a:gd name="connsiteY3" fmla="*/ 3050192 h 310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05" h="3104114">
                <a:moveTo>
                  <a:pt x="3050192" y="3104115"/>
                </a:moveTo>
                <a:lnTo>
                  <a:pt x="0" y="53923"/>
                </a:lnTo>
                <a:lnTo>
                  <a:pt x="53814" y="0"/>
                </a:lnTo>
                <a:lnTo>
                  <a:pt x="3104006" y="3050192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8196DABD-960E-A993-D9AA-6518B8DD192C}"/>
              </a:ext>
            </a:extLst>
          </p:cNvPr>
          <p:cNvSpPr/>
          <p:nvPr/>
        </p:nvSpPr>
        <p:spPr>
          <a:xfrm>
            <a:off x="1481171" y="1817697"/>
            <a:ext cx="1578910" cy="1579018"/>
          </a:xfrm>
          <a:custGeom>
            <a:avLst/>
            <a:gdLst>
              <a:gd name="connsiteX0" fmla="*/ 1525096 w 1578910"/>
              <a:gd name="connsiteY0" fmla="*/ 1579019 h 1579018"/>
              <a:gd name="connsiteX1" fmla="*/ 0 w 1578910"/>
              <a:gd name="connsiteY1" fmla="*/ 53923 h 1579018"/>
              <a:gd name="connsiteX2" fmla="*/ 53814 w 1578910"/>
              <a:gd name="connsiteY2" fmla="*/ 0 h 1579018"/>
              <a:gd name="connsiteX3" fmla="*/ 1578910 w 1578910"/>
              <a:gd name="connsiteY3" fmla="*/ 1525096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1525096" y="1579019"/>
                </a:moveTo>
                <a:lnTo>
                  <a:pt x="0" y="53923"/>
                </a:lnTo>
                <a:lnTo>
                  <a:pt x="53814" y="0"/>
                </a:lnTo>
                <a:lnTo>
                  <a:pt x="1578910" y="1525096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8895D56B-C384-1A50-BEBF-9103DE5E4669}"/>
              </a:ext>
            </a:extLst>
          </p:cNvPr>
          <p:cNvSpPr/>
          <p:nvPr/>
        </p:nvSpPr>
        <p:spPr>
          <a:xfrm>
            <a:off x="1481171" y="3342793"/>
            <a:ext cx="1578910" cy="1579018"/>
          </a:xfrm>
          <a:custGeom>
            <a:avLst/>
            <a:gdLst>
              <a:gd name="connsiteX0" fmla="*/ 53814 w 1578910"/>
              <a:gd name="connsiteY0" fmla="*/ 1579019 h 1579018"/>
              <a:gd name="connsiteX1" fmla="*/ 0 w 1578910"/>
              <a:gd name="connsiteY1" fmla="*/ 1525096 h 1579018"/>
              <a:gd name="connsiteX2" fmla="*/ 1525096 w 1578910"/>
              <a:gd name="connsiteY2" fmla="*/ 0 h 1579018"/>
              <a:gd name="connsiteX3" fmla="*/ 1578910 w 1578910"/>
              <a:gd name="connsiteY3" fmla="*/ 53923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53814" y="1579019"/>
                </a:moveTo>
                <a:lnTo>
                  <a:pt x="0" y="1525096"/>
                </a:lnTo>
                <a:lnTo>
                  <a:pt x="1525096" y="0"/>
                </a:lnTo>
                <a:lnTo>
                  <a:pt x="1578910" y="53923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81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8" name="Vrije vorm: vorm 97">
            <a:extLst>
              <a:ext uri="{FF2B5EF4-FFF2-40B4-BE49-F238E27FC236}">
                <a16:creationId xmlns:a16="http://schemas.microsoft.com/office/drawing/2014/main" id="{516CB248-0808-4933-9073-74E3E23C9CF4}"/>
              </a:ext>
            </a:extLst>
          </p:cNvPr>
          <p:cNvSpPr/>
          <p:nvPr userDrawn="1"/>
        </p:nvSpPr>
        <p:spPr>
          <a:xfrm>
            <a:off x="0" y="4094230"/>
            <a:ext cx="745531" cy="76255"/>
          </a:xfrm>
          <a:custGeom>
            <a:avLst/>
            <a:gdLst>
              <a:gd name="connsiteX0" fmla="*/ 0 w 745531"/>
              <a:gd name="connsiteY0" fmla="*/ 0 h 76255"/>
              <a:gd name="connsiteX1" fmla="*/ 745531 w 745531"/>
              <a:gd name="connsiteY1" fmla="*/ 0 h 76255"/>
              <a:gd name="connsiteX2" fmla="*/ 745531 w 745531"/>
              <a:gd name="connsiteY2" fmla="*/ 76255 h 76255"/>
              <a:gd name="connsiteX3" fmla="*/ 0 w 745531"/>
              <a:gd name="connsiteY3" fmla="*/ 76255 h 7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31" h="76255">
                <a:moveTo>
                  <a:pt x="0" y="0"/>
                </a:moveTo>
                <a:lnTo>
                  <a:pt x="745531" y="0"/>
                </a:lnTo>
                <a:lnTo>
                  <a:pt x="745531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99" name="Vrije vorm: vorm 98">
            <a:extLst>
              <a:ext uri="{FF2B5EF4-FFF2-40B4-BE49-F238E27FC236}">
                <a16:creationId xmlns:a16="http://schemas.microsoft.com/office/drawing/2014/main" id="{79AEE833-1ABE-948F-6720-8A57507339E2}"/>
              </a:ext>
            </a:extLst>
          </p:cNvPr>
          <p:cNvSpPr/>
          <p:nvPr userDrawn="1"/>
        </p:nvSpPr>
        <p:spPr>
          <a:xfrm>
            <a:off x="-1" y="4105342"/>
            <a:ext cx="772439" cy="826399"/>
          </a:xfrm>
          <a:custGeom>
            <a:avLst/>
            <a:gdLst>
              <a:gd name="connsiteX0" fmla="*/ 718625 w 772439"/>
              <a:gd name="connsiteY0" fmla="*/ 0 h 826399"/>
              <a:gd name="connsiteX1" fmla="*/ 772439 w 772439"/>
              <a:gd name="connsiteY1" fmla="*/ 53923 h 826399"/>
              <a:gd name="connsiteX2" fmla="*/ 0 w 772439"/>
              <a:gd name="connsiteY2" fmla="*/ 826399 h 826399"/>
              <a:gd name="connsiteX3" fmla="*/ 0 w 772439"/>
              <a:gd name="connsiteY3" fmla="*/ 718591 h 8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439" h="826399">
                <a:moveTo>
                  <a:pt x="718625" y="0"/>
                </a:moveTo>
                <a:lnTo>
                  <a:pt x="772439" y="53923"/>
                </a:lnTo>
                <a:lnTo>
                  <a:pt x="0" y="826399"/>
                </a:lnTo>
                <a:lnTo>
                  <a:pt x="0" y="718591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100" name="Vrije vorm: vorm 99">
            <a:extLst>
              <a:ext uri="{FF2B5EF4-FFF2-40B4-BE49-F238E27FC236}">
                <a16:creationId xmlns:a16="http://schemas.microsoft.com/office/drawing/2014/main" id="{0342E6BF-B782-E8E0-E019-40E9DF5E28F9}"/>
              </a:ext>
            </a:extLst>
          </p:cNvPr>
          <p:cNvSpPr/>
          <p:nvPr userDrawn="1"/>
        </p:nvSpPr>
        <p:spPr>
          <a:xfrm>
            <a:off x="0" y="3321973"/>
            <a:ext cx="783332" cy="837293"/>
          </a:xfrm>
          <a:custGeom>
            <a:avLst/>
            <a:gdLst>
              <a:gd name="connsiteX0" fmla="*/ 0 w 783332"/>
              <a:gd name="connsiteY0" fmla="*/ 0 h 837293"/>
              <a:gd name="connsiteX1" fmla="*/ 783332 w 783332"/>
              <a:gd name="connsiteY1" fmla="*/ 783369 h 837293"/>
              <a:gd name="connsiteX2" fmla="*/ 729518 w 783332"/>
              <a:gd name="connsiteY2" fmla="*/ 837293 h 837293"/>
              <a:gd name="connsiteX3" fmla="*/ 0 w 783332"/>
              <a:gd name="connsiteY3" fmla="*/ 107810 h 83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332" h="837293">
                <a:moveTo>
                  <a:pt x="0" y="0"/>
                </a:moveTo>
                <a:lnTo>
                  <a:pt x="783332" y="783369"/>
                </a:lnTo>
                <a:lnTo>
                  <a:pt x="729518" y="837293"/>
                </a:lnTo>
                <a:lnTo>
                  <a:pt x="0" y="107810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27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6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7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66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6" grpId="0" animBg="1"/>
      <p:bldP spid="8" grpId="0" animBg="1"/>
      <p:bldP spid="13" grpId="0" animBg="1"/>
      <p:bldP spid="14" grpId="0" animBg="1"/>
      <p:bldP spid="19" grpId="0" animBg="1"/>
      <p:bldP spid="20" grpId="0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  <p:bldP spid="98" grpId="0" animBg="1"/>
      <p:bldP spid="99" grpId="0" animBg="1"/>
      <p:bldP spid="100" grpId="0" animBg="1"/>
    </p:bldLst>
  </p:timing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NO Sustainabili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01" name="Vrije vorm: vorm 100">
            <a:extLst>
              <a:ext uri="{FF2B5EF4-FFF2-40B4-BE49-F238E27FC236}">
                <a16:creationId xmlns:a16="http://schemas.microsoft.com/office/drawing/2014/main" id="{537EE3E7-E6A1-2A71-DD63-989DA6DC30E2}"/>
              </a:ext>
            </a:extLst>
          </p:cNvPr>
          <p:cNvSpPr/>
          <p:nvPr/>
        </p:nvSpPr>
        <p:spPr>
          <a:xfrm>
            <a:off x="0" y="3352619"/>
            <a:ext cx="3018394" cy="1601948"/>
          </a:xfrm>
          <a:custGeom>
            <a:avLst/>
            <a:gdLst>
              <a:gd name="connsiteX0" fmla="*/ 3018394 w 3018394"/>
              <a:gd name="connsiteY0" fmla="*/ 0 h 1601948"/>
              <a:gd name="connsiteX1" fmla="*/ 3018394 w 3018394"/>
              <a:gd name="connsiteY1" fmla="*/ 75719 h 1601948"/>
              <a:gd name="connsiteX2" fmla="*/ 769532 w 3018394"/>
              <a:gd name="connsiteY2" fmla="*/ 823934 h 1601948"/>
              <a:gd name="connsiteX3" fmla="*/ 19912 w 3018394"/>
              <a:gd name="connsiteY3" fmla="*/ 1573121 h 1601948"/>
              <a:gd name="connsiteX4" fmla="*/ 0 w 3018394"/>
              <a:gd name="connsiteY4" fmla="*/ 1601948 h 1601948"/>
              <a:gd name="connsiteX5" fmla="*/ 0 w 3018394"/>
              <a:gd name="connsiteY5" fmla="*/ 1477374 h 1601948"/>
              <a:gd name="connsiteX6" fmla="*/ 129896 w 3018394"/>
              <a:gd name="connsiteY6" fmla="*/ 1316645 h 1601948"/>
              <a:gd name="connsiteX7" fmla="*/ 724101 w 3018394"/>
              <a:gd name="connsiteY7" fmla="*/ 763358 h 1601948"/>
              <a:gd name="connsiteX8" fmla="*/ 3018394 w 3018394"/>
              <a:gd name="connsiteY8" fmla="*/ 0 h 16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394" h="1601948">
                <a:moveTo>
                  <a:pt x="3018394" y="0"/>
                </a:moveTo>
                <a:lnTo>
                  <a:pt x="3018394" y="75719"/>
                </a:lnTo>
                <a:cubicBezTo>
                  <a:pt x="2199436" y="75719"/>
                  <a:pt x="1421800" y="334463"/>
                  <a:pt x="769532" y="823934"/>
                </a:cubicBezTo>
                <a:cubicBezTo>
                  <a:pt x="485477" y="1037137"/>
                  <a:pt x="233224" y="1289174"/>
                  <a:pt x="19912" y="1573121"/>
                </a:cubicBezTo>
                <a:lnTo>
                  <a:pt x="0" y="1601948"/>
                </a:lnTo>
                <a:lnTo>
                  <a:pt x="0" y="1477374"/>
                </a:lnTo>
                <a:lnTo>
                  <a:pt x="129896" y="1316645"/>
                </a:lnTo>
                <a:cubicBezTo>
                  <a:pt x="307672" y="1111924"/>
                  <a:pt x="506760" y="926507"/>
                  <a:pt x="724101" y="763358"/>
                </a:cubicBezTo>
                <a:cubicBezTo>
                  <a:pt x="1389565" y="263936"/>
                  <a:pt x="2182886" y="0"/>
                  <a:pt x="3018394" y="0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88DE1C13-9FF9-BA9E-37BD-12D6F3BF9301}"/>
              </a:ext>
            </a:extLst>
          </p:cNvPr>
          <p:cNvSpPr/>
          <p:nvPr/>
        </p:nvSpPr>
        <p:spPr>
          <a:xfrm>
            <a:off x="1" y="3668477"/>
            <a:ext cx="2285873" cy="3189523"/>
          </a:xfrm>
          <a:custGeom>
            <a:avLst/>
            <a:gdLst>
              <a:gd name="connsiteX0" fmla="*/ 0 w 2285873"/>
              <a:gd name="connsiteY0" fmla="*/ 0 h 3189523"/>
              <a:gd name="connsiteX1" fmla="*/ 249321 w 2285873"/>
              <a:gd name="connsiteY1" fmla="*/ 118354 h 3189523"/>
              <a:gd name="connsiteX2" fmla="*/ 771371 w 2285873"/>
              <a:gd name="connsiteY2" fmla="*/ 448907 h 3189523"/>
              <a:gd name="connsiteX3" fmla="*/ 1535703 w 2285873"/>
              <a:gd name="connsiteY3" fmla="*/ 1213671 h 3189523"/>
              <a:gd name="connsiteX4" fmla="*/ 2250018 w 2285873"/>
              <a:gd name="connsiteY4" fmla="*/ 2890582 h 3189523"/>
              <a:gd name="connsiteX5" fmla="*/ 2285873 w 2285873"/>
              <a:gd name="connsiteY5" fmla="*/ 3189523 h 3189523"/>
              <a:gd name="connsiteX6" fmla="*/ 2209657 w 2285873"/>
              <a:gd name="connsiteY6" fmla="*/ 3189523 h 3189523"/>
              <a:gd name="connsiteX7" fmla="*/ 2175265 w 2285873"/>
              <a:gd name="connsiteY7" fmla="*/ 2902807 h 3189523"/>
              <a:gd name="connsiteX8" fmla="*/ 1475127 w 2285873"/>
              <a:gd name="connsiteY8" fmla="*/ 1259102 h 3189523"/>
              <a:gd name="connsiteX9" fmla="*/ 725940 w 2285873"/>
              <a:gd name="connsiteY9" fmla="*/ 509482 h 3189523"/>
              <a:gd name="connsiteX10" fmla="*/ 214198 w 2285873"/>
              <a:gd name="connsiteY10" fmla="*/ 185447 h 3189523"/>
              <a:gd name="connsiteX11" fmla="*/ 0 w 2285873"/>
              <a:gd name="connsiteY11" fmla="*/ 83764 h 31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873" h="3189523">
                <a:moveTo>
                  <a:pt x="0" y="0"/>
                </a:moveTo>
                <a:lnTo>
                  <a:pt x="249321" y="118354"/>
                </a:lnTo>
                <a:cubicBezTo>
                  <a:pt x="430459" y="213501"/>
                  <a:pt x="604924" y="323835"/>
                  <a:pt x="771371" y="448907"/>
                </a:cubicBezTo>
                <a:cubicBezTo>
                  <a:pt x="1061051" y="666545"/>
                  <a:pt x="1318172" y="923882"/>
                  <a:pt x="1535703" y="1213671"/>
                </a:cubicBezTo>
                <a:cubicBezTo>
                  <a:pt x="1910270" y="1712769"/>
                  <a:pt x="2152376" y="2283787"/>
                  <a:pt x="2250018" y="2890582"/>
                </a:cubicBezTo>
                <a:lnTo>
                  <a:pt x="2285873" y="3189523"/>
                </a:lnTo>
                <a:lnTo>
                  <a:pt x="2209657" y="3189523"/>
                </a:lnTo>
                <a:lnTo>
                  <a:pt x="2175265" y="2902807"/>
                </a:lnTo>
                <a:cubicBezTo>
                  <a:pt x="2079550" y="2308024"/>
                  <a:pt x="1842230" y="1748303"/>
                  <a:pt x="1475127" y="1259102"/>
                </a:cubicBezTo>
                <a:cubicBezTo>
                  <a:pt x="1261924" y="975047"/>
                  <a:pt x="1009887" y="722794"/>
                  <a:pt x="725940" y="509482"/>
                </a:cubicBezTo>
                <a:cubicBezTo>
                  <a:pt x="562765" y="386871"/>
                  <a:pt x="391748" y="278714"/>
                  <a:pt x="214198" y="185447"/>
                </a:cubicBezTo>
                <a:lnTo>
                  <a:pt x="0" y="83764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36AF172-1313-5BD3-0B5B-CCF80891B460}"/>
              </a:ext>
            </a:extLst>
          </p:cNvPr>
          <p:cNvSpPr/>
          <p:nvPr/>
        </p:nvSpPr>
        <p:spPr>
          <a:xfrm>
            <a:off x="-10376" y="323850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9888 w 3823822"/>
              <a:gd name="connsiteY2" fmla="*/ 1574960 h 3823821"/>
              <a:gd name="connsiteX3" fmla="*/ 2248862 w 3823822"/>
              <a:gd name="connsiteY3" fmla="*/ 823934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4293 w 3823822"/>
              <a:gd name="connsiteY6" fmla="*/ 763358 h 3823821"/>
              <a:gd name="connsiteX7" fmla="*/ 3060464 w 3823822"/>
              <a:gd name="connsiteY7" fmla="*/ 1529421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4864"/>
                  <a:pt x="3489360" y="2227228"/>
                  <a:pt x="2999888" y="1574960"/>
                </a:cubicBezTo>
                <a:cubicBezTo>
                  <a:pt x="2786252" y="1290256"/>
                  <a:pt x="2533566" y="1037678"/>
                  <a:pt x="2248862" y="823934"/>
                </a:cubicBezTo>
                <a:cubicBezTo>
                  <a:pt x="1596595" y="334463"/>
                  <a:pt x="818958" y="75719"/>
                  <a:pt x="0" y="75719"/>
                </a:cubicBezTo>
                <a:lnTo>
                  <a:pt x="0" y="0"/>
                </a:lnTo>
                <a:cubicBezTo>
                  <a:pt x="835508" y="0"/>
                  <a:pt x="1628829" y="263936"/>
                  <a:pt x="2294293" y="763358"/>
                </a:cubicBezTo>
                <a:cubicBezTo>
                  <a:pt x="2584731" y="981321"/>
                  <a:pt x="2842501" y="1239091"/>
                  <a:pt x="3060464" y="1529421"/>
                </a:cubicBezTo>
                <a:cubicBezTo>
                  <a:pt x="3559886" y="2194993"/>
                  <a:pt x="3823822" y="2988314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BF1FD37-CCA2-7C05-BD6B-4E074374BA9D}"/>
              </a:ext>
            </a:extLst>
          </p:cNvPr>
          <p:cNvSpPr/>
          <p:nvPr/>
        </p:nvSpPr>
        <p:spPr>
          <a:xfrm>
            <a:off x="0" y="1819762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8482 w 3823822"/>
              <a:gd name="connsiteY2" fmla="*/ 1573121 h 3823821"/>
              <a:gd name="connsiteX3" fmla="*/ 2250592 w 3823822"/>
              <a:gd name="connsiteY3" fmla="*/ 825232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6132 w 3823822"/>
              <a:gd name="connsiteY6" fmla="*/ 764764 h 3823821"/>
              <a:gd name="connsiteX7" fmla="*/ 3059058 w 3823822"/>
              <a:gd name="connsiteY7" fmla="*/ 1527690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3999"/>
                  <a:pt x="3488927" y="2225821"/>
                  <a:pt x="2998482" y="1573121"/>
                </a:cubicBezTo>
                <a:cubicBezTo>
                  <a:pt x="2785495" y="1289715"/>
                  <a:pt x="2533891" y="1038111"/>
                  <a:pt x="2250592" y="825232"/>
                </a:cubicBezTo>
                <a:cubicBezTo>
                  <a:pt x="1598001" y="334895"/>
                  <a:pt x="819823" y="75719"/>
                  <a:pt x="0" y="75719"/>
                </a:cubicBezTo>
                <a:lnTo>
                  <a:pt x="0" y="0"/>
                </a:lnTo>
                <a:cubicBezTo>
                  <a:pt x="836373" y="0"/>
                  <a:pt x="1630344" y="264476"/>
                  <a:pt x="2296132" y="764764"/>
                </a:cubicBezTo>
                <a:cubicBezTo>
                  <a:pt x="2585163" y="981970"/>
                  <a:pt x="2841852" y="1238551"/>
                  <a:pt x="3059058" y="1527690"/>
                </a:cubicBezTo>
                <a:cubicBezTo>
                  <a:pt x="3559346" y="2193478"/>
                  <a:pt x="3823822" y="2987557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1" name="Vrije vorm: vorm 90">
            <a:extLst>
              <a:ext uri="{FF2B5EF4-FFF2-40B4-BE49-F238E27FC236}">
                <a16:creationId xmlns:a16="http://schemas.microsoft.com/office/drawing/2014/main" id="{C38E1B9C-2671-4A03-5AC3-87CC8B2681A3}"/>
              </a:ext>
            </a:extLst>
          </p:cNvPr>
          <p:cNvSpPr/>
          <p:nvPr userDrawn="1"/>
        </p:nvSpPr>
        <p:spPr>
          <a:xfrm>
            <a:off x="0" y="1835886"/>
            <a:ext cx="1541869" cy="3068978"/>
          </a:xfrm>
          <a:custGeom>
            <a:avLst/>
            <a:gdLst>
              <a:gd name="connsiteX0" fmla="*/ 0 w 1541869"/>
              <a:gd name="connsiteY0" fmla="*/ 0 h 3068978"/>
              <a:gd name="connsiteX1" fmla="*/ 12340 w 1541869"/>
              <a:gd name="connsiteY1" fmla="*/ 8514 h 3068978"/>
              <a:gd name="connsiteX2" fmla="*/ 778511 w 1541869"/>
              <a:gd name="connsiteY2" fmla="*/ 774577 h 3068978"/>
              <a:gd name="connsiteX3" fmla="*/ 1541869 w 1541869"/>
              <a:gd name="connsiteY3" fmla="*/ 3068978 h 3068978"/>
              <a:gd name="connsiteX4" fmla="*/ 1466150 w 1541869"/>
              <a:gd name="connsiteY4" fmla="*/ 3068978 h 3068978"/>
              <a:gd name="connsiteX5" fmla="*/ 717935 w 1541869"/>
              <a:gd name="connsiteY5" fmla="*/ 820116 h 3068978"/>
              <a:gd name="connsiteX6" fmla="*/ 174324 w 1541869"/>
              <a:gd name="connsiteY6" fmla="*/ 236529 h 3068978"/>
              <a:gd name="connsiteX7" fmla="*/ 0 w 1541869"/>
              <a:gd name="connsiteY7" fmla="*/ 95803 h 30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869" h="3068978">
                <a:moveTo>
                  <a:pt x="0" y="0"/>
                </a:moveTo>
                <a:lnTo>
                  <a:pt x="12340" y="8514"/>
                </a:lnTo>
                <a:cubicBezTo>
                  <a:pt x="302778" y="226477"/>
                  <a:pt x="560548" y="484247"/>
                  <a:pt x="778511" y="774577"/>
                </a:cubicBezTo>
                <a:cubicBezTo>
                  <a:pt x="1277934" y="1440149"/>
                  <a:pt x="1541869" y="2233470"/>
                  <a:pt x="1541869" y="3068978"/>
                </a:cubicBezTo>
                <a:lnTo>
                  <a:pt x="1466150" y="3068978"/>
                </a:lnTo>
                <a:cubicBezTo>
                  <a:pt x="1466150" y="2250020"/>
                  <a:pt x="1207406" y="1472384"/>
                  <a:pt x="717935" y="820116"/>
                </a:cubicBezTo>
                <a:cubicBezTo>
                  <a:pt x="557708" y="606588"/>
                  <a:pt x="375515" y="411070"/>
                  <a:pt x="174324" y="236529"/>
                </a:cubicBezTo>
                <a:lnTo>
                  <a:pt x="0" y="95803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8" name="Vrije vorm: vorm 57">
            <a:extLst>
              <a:ext uri="{FF2B5EF4-FFF2-40B4-BE49-F238E27FC236}">
                <a16:creationId xmlns:a16="http://schemas.microsoft.com/office/drawing/2014/main" id="{D090E259-762B-0CF2-4F6D-1D780A48E7CC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59" name="Vrije vorm: vorm 58">
            <a:extLst>
              <a:ext uri="{FF2B5EF4-FFF2-40B4-BE49-F238E27FC236}">
                <a16:creationId xmlns:a16="http://schemas.microsoft.com/office/drawing/2014/main" id="{0D38E2A2-3088-7EED-DB4A-EAA535911290}"/>
              </a:ext>
            </a:extLst>
          </p:cNvPr>
          <p:cNvSpPr/>
          <p:nvPr/>
        </p:nvSpPr>
        <p:spPr>
          <a:xfrm>
            <a:off x="3715579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7 h 167268"/>
              <a:gd name="connsiteX7" fmla="*/ 84105 w 167268"/>
              <a:gd name="connsiteY7" fmla="*/ 50175 h 167268"/>
              <a:gd name="connsiteX8" fmla="*/ 117320 w 167268"/>
              <a:gd name="connsiteY8" fmla="*/ 83869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8"/>
                  <a:pt x="50281" y="101863"/>
                  <a:pt x="50412" y="83387"/>
                </a:cubicBezTo>
                <a:cubicBezTo>
                  <a:pt x="50544" y="64912"/>
                  <a:pt x="65634" y="50042"/>
                  <a:pt x="84105" y="50175"/>
                </a:cubicBezTo>
                <a:cubicBezTo>
                  <a:pt x="102588" y="50309"/>
                  <a:pt x="117451" y="65393"/>
                  <a:pt x="117320" y="83869"/>
                </a:cubicBezTo>
                <a:cubicBezTo>
                  <a:pt x="117260" y="92657"/>
                  <a:pt x="113736" y="101068"/>
                  <a:pt x="107523" y="107284"/>
                </a:cubicBezTo>
                <a:cubicBezTo>
                  <a:pt x="101178" y="113593"/>
                  <a:pt x="92576" y="117119"/>
                  <a:pt x="83627" y="117081"/>
                </a:cubicBezTo>
                <a:close/>
              </a:path>
            </a:pathLst>
          </a:custGeom>
          <a:solidFill>
            <a:schemeClr val="accent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26432" y="1025088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accent2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9612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3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1" grpId="0" animBg="1"/>
      <p:bldP spid="93" grpId="0" animBg="1"/>
      <p:bldP spid="10" grpId="0" animBg="1"/>
      <p:bldP spid="11" grpId="0" animBg="1"/>
      <p:bldP spid="91" grpId="0" animBg="1"/>
      <p:bldP spid="45" grpId="0" animBg="1"/>
      <p:bldP spid="45" grpId="1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Digit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66B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8632D5D-A90B-D2B1-47A3-4C3307001C3E}"/>
              </a:ext>
            </a:extLst>
          </p:cNvPr>
          <p:cNvSpPr/>
          <p:nvPr/>
        </p:nvSpPr>
        <p:spPr>
          <a:xfrm>
            <a:off x="2271909" y="1104462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49659C9C-DC5D-D0BB-EA8D-E6CF1126029A}"/>
              </a:ext>
            </a:extLst>
          </p:cNvPr>
          <p:cNvSpPr/>
          <p:nvPr/>
        </p:nvSpPr>
        <p:spPr>
          <a:xfrm>
            <a:off x="1512083" y="344636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18923D7B-20D6-582F-7E76-D16285387676}"/>
              </a:ext>
            </a:extLst>
          </p:cNvPr>
          <p:cNvSpPr/>
          <p:nvPr/>
        </p:nvSpPr>
        <p:spPr>
          <a:xfrm>
            <a:off x="3031735" y="344636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>
                    <a:alpha val="0"/>
                  </a:srgbClr>
                </a:gs>
                <a:gs pos="50000">
                  <a:srgbClr val="F0F9FA">
                    <a:alpha val="49804"/>
                  </a:srgbClr>
                </a:gs>
                <a:gs pos="100000">
                  <a:srgbClr val="F0F9FA"/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9F2F2BDE-BC7F-5559-3A53-CFB8D21D5D99}"/>
              </a:ext>
            </a:extLst>
          </p:cNvPr>
          <p:cNvSpPr/>
          <p:nvPr/>
        </p:nvSpPr>
        <p:spPr>
          <a:xfrm>
            <a:off x="1512083" y="1864288"/>
            <a:ext cx="2279477" cy="2279477"/>
          </a:xfrm>
          <a:custGeom>
            <a:avLst/>
            <a:gdLst>
              <a:gd name="connsiteX0" fmla="*/ 2509018 w 2509024"/>
              <a:gd name="connsiteY0" fmla="*/ 2509018 h 2509024"/>
              <a:gd name="connsiteX1" fmla="*/ -7 w 2509024"/>
              <a:gd name="connsiteY1" fmla="*/ -7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09024" h="2509024">
                <a:moveTo>
                  <a:pt x="2509018" y="2509018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7" name="Vrije vorm: vorm 16">
            <a:extLst>
              <a:ext uri="{FF2B5EF4-FFF2-40B4-BE49-F238E27FC236}">
                <a16:creationId xmlns:a16="http://schemas.microsoft.com/office/drawing/2014/main" id="{C34EA49E-24FF-F55B-05DF-359E2FFA6D09}"/>
              </a:ext>
            </a:extLst>
          </p:cNvPr>
          <p:cNvSpPr/>
          <p:nvPr/>
        </p:nvSpPr>
        <p:spPr>
          <a:xfrm>
            <a:off x="3791561" y="4143765"/>
            <a:ext cx="10854" cy="2279477"/>
          </a:xfrm>
          <a:custGeom>
            <a:avLst/>
            <a:gdLst>
              <a:gd name="connsiteX0" fmla="*/ -7 w 11947"/>
              <a:gd name="connsiteY0" fmla="*/ -7 h 2509024"/>
              <a:gd name="connsiteX1" fmla="*/ -7 w 11947"/>
              <a:gd name="connsiteY1" fmla="*/ 2509018 h 2509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2509024">
                <a:moveTo>
                  <a:pt x="-7" y="-7"/>
                </a:moveTo>
                <a:lnTo>
                  <a:pt x="-7" y="2509018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" name="Vrije vorm: vorm 17">
            <a:extLst>
              <a:ext uri="{FF2B5EF4-FFF2-40B4-BE49-F238E27FC236}">
                <a16:creationId xmlns:a16="http://schemas.microsoft.com/office/drawing/2014/main" id="{E9506D2E-1797-B67D-71E3-C13E2047392C}"/>
              </a:ext>
            </a:extLst>
          </p:cNvPr>
          <p:cNvSpPr/>
          <p:nvPr/>
        </p:nvSpPr>
        <p:spPr>
          <a:xfrm>
            <a:off x="752257" y="1104462"/>
            <a:ext cx="10854" cy="1519651"/>
          </a:xfrm>
          <a:custGeom>
            <a:avLst/>
            <a:gdLst>
              <a:gd name="connsiteX0" fmla="*/ -7 w 11947"/>
              <a:gd name="connsiteY0" fmla="*/ 1672676 h 1672682"/>
              <a:gd name="connsiteX1" fmla="*/ -7 w 11947"/>
              <a:gd name="connsiteY1" fmla="*/ -7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1672676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62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5" name="Vrije vorm: vorm 24">
            <a:extLst>
              <a:ext uri="{FF2B5EF4-FFF2-40B4-BE49-F238E27FC236}">
                <a16:creationId xmlns:a16="http://schemas.microsoft.com/office/drawing/2014/main" id="{45C43DA7-476C-9559-7ABF-CDA744749DC3}"/>
              </a:ext>
            </a:extLst>
          </p:cNvPr>
          <p:cNvSpPr/>
          <p:nvPr/>
        </p:nvSpPr>
        <p:spPr>
          <a:xfrm>
            <a:off x="1512083" y="3383940"/>
            <a:ext cx="759825" cy="759825"/>
          </a:xfrm>
          <a:custGeom>
            <a:avLst/>
            <a:gdLst>
              <a:gd name="connsiteX0" fmla="*/ -7 w 836341"/>
              <a:gd name="connsiteY0" fmla="*/ -7 h 836341"/>
              <a:gd name="connsiteX1" fmla="*/ 836335 w 836341"/>
              <a:gd name="connsiteY1" fmla="*/ 836334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-7" y="-7"/>
                </a:moveTo>
                <a:lnTo>
                  <a:pt x="836335" y="836334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27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7" name="Vrije vorm: vorm 26">
            <a:extLst>
              <a:ext uri="{FF2B5EF4-FFF2-40B4-BE49-F238E27FC236}">
                <a16:creationId xmlns:a16="http://schemas.microsoft.com/office/drawing/2014/main" id="{2439F630-76E2-3A05-C0B6-F3A14A03CF59}"/>
              </a:ext>
            </a:extLst>
          </p:cNvPr>
          <p:cNvSpPr/>
          <p:nvPr/>
        </p:nvSpPr>
        <p:spPr>
          <a:xfrm>
            <a:off x="752257" y="2624114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9" name="Vrije vorm: vorm 28">
            <a:extLst>
              <a:ext uri="{FF2B5EF4-FFF2-40B4-BE49-F238E27FC236}">
                <a16:creationId xmlns:a16="http://schemas.microsoft.com/office/drawing/2014/main" id="{7814B93F-116E-8067-DE96-90093825AF0F}"/>
              </a:ext>
            </a:extLst>
          </p:cNvPr>
          <p:cNvSpPr/>
          <p:nvPr/>
        </p:nvSpPr>
        <p:spPr>
          <a:xfrm>
            <a:off x="752257" y="4143765"/>
            <a:ext cx="759825" cy="759825"/>
          </a:xfrm>
          <a:custGeom>
            <a:avLst/>
            <a:gdLst>
              <a:gd name="connsiteX0" fmla="*/ 836335 w 836341"/>
              <a:gd name="connsiteY0" fmla="*/ 836334 h 836341"/>
              <a:gd name="connsiteX1" fmla="*/ -7 w 836341"/>
              <a:gd name="connsiteY1" fmla="*/ -7 h 83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6341" h="836341">
                <a:moveTo>
                  <a:pt x="836335" y="836334"/>
                </a:moveTo>
                <a:lnTo>
                  <a:pt x="-7" y="-7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135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1" name="Vrije vorm: vorm 30">
            <a:extLst>
              <a:ext uri="{FF2B5EF4-FFF2-40B4-BE49-F238E27FC236}">
                <a16:creationId xmlns:a16="http://schemas.microsoft.com/office/drawing/2014/main" id="{BD0B5104-BF46-6CE9-8695-CAD68929F25B}"/>
              </a:ext>
            </a:extLst>
          </p:cNvPr>
          <p:cNvSpPr/>
          <p:nvPr/>
        </p:nvSpPr>
        <p:spPr>
          <a:xfrm>
            <a:off x="2271909" y="4143765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32" name="Vrije vorm: vorm 31">
            <a:extLst>
              <a:ext uri="{FF2B5EF4-FFF2-40B4-BE49-F238E27FC236}">
                <a16:creationId xmlns:a16="http://schemas.microsoft.com/office/drawing/2014/main" id="{F5768EF8-0301-EFC2-92CF-967EF3B1B81A}"/>
              </a:ext>
            </a:extLst>
          </p:cNvPr>
          <p:cNvSpPr/>
          <p:nvPr/>
        </p:nvSpPr>
        <p:spPr>
          <a:xfrm>
            <a:off x="1512083" y="4903591"/>
            <a:ext cx="10854" cy="1519651"/>
          </a:xfrm>
          <a:custGeom>
            <a:avLst/>
            <a:gdLst>
              <a:gd name="connsiteX0" fmla="*/ -7 w 11947"/>
              <a:gd name="connsiteY0" fmla="*/ -7 h 1672682"/>
              <a:gd name="connsiteX1" fmla="*/ -7 w 11947"/>
              <a:gd name="connsiteY1" fmla="*/ 1672676 h 167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947" h="1672682">
                <a:moveTo>
                  <a:pt x="-7" y="-7"/>
                </a:moveTo>
                <a:lnTo>
                  <a:pt x="-7" y="1672676"/>
                </a:lnTo>
              </a:path>
            </a:pathLst>
          </a:custGeom>
          <a:noFill/>
          <a:ln w="83617" cap="flat">
            <a:gradFill>
              <a:gsLst>
                <a:gs pos="0">
                  <a:srgbClr val="F0F9FA"/>
                </a:gs>
                <a:gs pos="50000">
                  <a:srgbClr val="F0F9FA">
                    <a:alpha val="49804"/>
                  </a:srgbClr>
                </a:gs>
                <a:gs pos="100000">
                  <a:srgbClr val="F0F9FA">
                    <a:alpha val="0"/>
                  </a:srgb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/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28019D78-9898-BF7B-6646-ECCF0ACA1DB8}"/>
              </a:ext>
            </a:extLst>
          </p:cNvPr>
          <p:cNvGrpSpPr/>
          <p:nvPr userDrawn="1"/>
        </p:nvGrpSpPr>
        <p:grpSpPr>
          <a:xfrm>
            <a:off x="676275" y="5587435"/>
            <a:ext cx="151965" cy="151965"/>
            <a:chOff x="676275" y="5587435"/>
            <a:chExt cx="151965" cy="151965"/>
          </a:xfrm>
        </p:grpSpPr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0BAFE9C3-BE22-B38D-708F-E80A7E743E01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60C56A3-815B-AE9B-03C5-7AF6E64A4793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50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24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30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4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25" grpId="0" animBg="1"/>
      <p:bldP spid="27" grpId="0" animBg="1"/>
      <p:bldP spid="29" grpId="0" animBg="1"/>
      <p:bldP spid="31" grpId="0" animBg="1"/>
      <p:bldP spid="32" grpId="0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Health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C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F5C8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87" name="Tijdelijke aanduiding voor tekst 411">
            <a:extLst>
              <a:ext uri="{FF2B5EF4-FFF2-40B4-BE49-F238E27FC236}">
                <a16:creationId xmlns:a16="http://schemas.microsoft.com/office/drawing/2014/main" id="{2DD235E8-9887-7DB1-1767-962D38F47A0D}"/>
              </a:ext>
            </a:extLst>
          </p:cNvPr>
          <p:cNvSpPr txBox="1">
            <a:spLocks/>
          </p:cNvSpPr>
          <p:nvPr userDrawn="1"/>
        </p:nvSpPr>
        <p:spPr>
          <a:xfrm>
            <a:off x="-22812" y="357116"/>
            <a:ext cx="1588678" cy="4539078"/>
          </a:xfrm>
          <a:custGeom>
            <a:avLst/>
            <a:gdLst>
              <a:gd name="connsiteX0" fmla="*/ 0 w 1588678"/>
              <a:gd name="connsiteY0" fmla="*/ 0 h 4539078"/>
              <a:gd name="connsiteX1" fmla="*/ 75652 w 1588678"/>
              <a:gd name="connsiteY1" fmla="*/ 0 h 4539078"/>
              <a:gd name="connsiteX2" fmla="*/ 811307 w 1588678"/>
              <a:gd name="connsiteY2" fmla="*/ 722686 h 4539078"/>
              <a:gd name="connsiteX3" fmla="*/ 1588678 w 1588678"/>
              <a:gd name="connsiteY3" fmla="*/ 1513026 h 4539078"/>
              <a:gd name="connsiteX4" fmla="*/ 811307 w 1588678"/>
              <a:gd name="connsiteY4" fmla="*/ 2303366 h 4539078"/>
              <a:gd name="connsiteX5" fmla="*/ 75652 w 1588678"/>
              <a:gd name="connsiteY5" fmla="*/ 3026052 h 4539078"/>
              <a:gd name="connsiteX6" fmla="*/ 811307 w 1588678"/>
              <a:gd name="connsiteY6" fmla="*/ 3748738 h 4539078"/>
              <a:gd name="connsiteX7" fmla="*/ 1588678 w 1588678"/>
              <a:gd name="connsiteY7" fmla="*/ 4539078 h 4539078"/>
              <a:gd name="connsiteX8" fmla="*/ 1513026 w 1588678"/>
              <a:gd name="connsiteY8" fmla="*/ 4539078 h 4539078"/>
              <a:gd name="connsiteX9" fmla="*/ 777372 w 1588678"/>
              <a:gd name="connsiteY9" fmla="*/ 3816392 h 4539078"/>
              <a:gd name="connsiteX10" fmla="*/ 0 w 1588678"/>
              <a:gd name="connsiteY10" fmla="*/ 3026052 h 4539078"/>
              <a:gd name="connsiteX11" fmla="*/ 777372 w 1588678"/>
              <a:gd name="connsiteY11" fmla="*/ 2235712 h 4539078"/>
              <a:gd name="connsiteX12" fmla="*/ 1513026 w 1588678"/>
              <a:gd name="connsiteY12" fmla="*/ 1513026 h 4539078"/>
              <a:gd name="connsiteX13" fmla="*/ 777372 w 1588678"/>
              <a:gd name="connsiteY13" fmla="*/ 790340 h 4539078"/>
              <a:gd name="connsiteX14" fmla="*/ 0 w 1588678"/>
              <a:gd name="connsiteY14" fmla="*/ 0 h 4539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88678" h="4539078">
                <a:moveTo>
                  <a:pt x="0" y="0"/>
                </a:moveTo>
                <a:lnTo>
                  <a:pt x="75652" y="0"/>
                </a:lnTo>
                <a:cubicBezTo>
                  <a:pt x="75652" y="354913"/>
                  <a:pt x="432942" y="533558"/>
                  <a:pt x="811307" y="722686"/>
                </a:cubicBezTo>
                <a:cubicBezTo>
                  <a:pt x="1193454" y="913760"/>
                  <a:pt x="1588678" y="1111750"/>
                  <a:pt x="1588678" y="1513026"/>
                </a:cubicBezTo>
                <a:cubicBezTo>
                  <a:pt x="1588678" y="1914302"/>
                  <a:pt x="1193454" y="2112292"/>
                  <a:pt x="811307" y="2303366"/>
                </a:cubicBezTo>
                <a:cubicBezTo>
                  <a:pt x="433050" y="2492494"/>
                  <a:pt x="75652" y="2670815"/>
                  <a:pt x="75652" y="3026052"/>
                </a:cubicBezTo>
                <a:cubicBezTo>
                  <a:pt x="75652" y="3381289"/>
                  <a:pt x="432942" y="3559610"/>
                  <a:pt x="811307" y="3748738"/>
                </a:cubicBezTo>
                <a:cubicBezTo>
                  <a:pt x="1193454" y="3939812"/>
                  <a:pt x="1588678" y="4137478"/>
                  <a:pt x="1588678" y="4539078"/>
                </a:cubicBezTo>
                <a:lnTo>
                  <a:pt x="1513026" y="4539078"/>
                </a:lnTo>
                <a:cubicBezTo>
                  <a:pt x="1513026" y="4184166"/>
                  <a:pt x="1155736" y="4005520"/>
                  <a:pt x="777372" y="3816392"/>
                </a:cubicBezTo>
                <a:cubicBezTo>
                  <a:pt x="395225" y="3625319"/>
                  <a:pt x="0" y="3427328"/>
                  <a:pt x="0" y="3026052"/>
                </a:cubicBezTo>
                <a:cubicBezTo>
                  <a:pt x="0" y="2624776"/>
                  <a:pt x="395225" y="2426786"/>
                  <a:pt x="777372" y="2235712"/>
                </a:cubicBezTo>
                <a:cubicBezTo>
                  <a:pt x="1155628" y="2046584"/>
                  <a:pt x="1513026" y="1868263"/>
                  <a:pt x="1513026" y="1513026"/>
                </a:cubicBezTo>
                <a:cubicBezTo>
                  <a:pt x="1513026" y="1157789"/>
                  <a:pt x="1155736" y="979468"/>
                  <a:pt x="777372" y="790340"/>
                </a:cubicBezTo>
                <a:cubicBezTo>
                  <a:pt x="395225" y="599266"/>
                  <a:pt x="0" y="40160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4" name="Groep 173">
            <a:extLst>
              <a:ext uri="{FF2B5EF4-FFF2-40B4-BE49-F238E27FC236}">
                <a16:creationId xmlns:a16="http://schemas.microsoft.com/office/drawing/2014/main" id="{28019D78-9898-BF7B-6646-ECCF0ACA1DB8}"/>
              </a:ext>
            </a:extLst>
          </p:cNvPr>
          <p:cNvGrpSpPr/>
          <p:nvPr userDrawn="1"/>
        </p:nvGrpSpPr>
        <p:grpSpPr>
          <a:xfrm>
            <a:off x="676275" y="5587435"/>
            <a:ext cx="151965" cy="151965"/>
            <a:chOff x="676275" y="5587435"/>
            <a:chExt cx="151965" cy="151965"/>
          </a:xfrm>
        </p:grpSpPr>
        <p:sp>
          <p:nvSpPr>
            <p:cNvPr id="132" name="Vrije vorm: vorm 131">
              <a:extLst>
                <a:ext uri="{FF2B5EF4-FFF2-40B4-BE49-F238E27FC236}">
                  <a16:creationId xmlns:a16="http://schemas.microsoft.com/office/drawing/2014/main" id="{0BAFE9C3-BE22-B38D-708F-E80A7E743E01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3" name="Vrije vorm: vorm 132">
              <a:extLst>
                <a:ext uri="{FF2B5EF4-FFF2-40B4-BE49-F238E27FC236}">
                  <a16:creationId xmlns:a16="http://schemas.microsoft.com/office/drawing/2014/main" id="{C60C56A3-815B-AE9B-03C5-7AF6E64A4793}"/>
                </a:ext>
              </a:extLst>
            </p:cNvPr>
            <p:cNvSpPr/>
            <p:nvPr/>
          </p:nvSpPr>
          <p:spPr>
            <a:xfrm>
              <a:off x="676275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5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4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78" name="Groep 177">
            <a:extLst>
              <a:ext uri="{FF2B5EF4-FFF2-40B4-BE49-F238E27FC236}">
                <a16:creationId xmlns:a16="http://schemas.microsoft.com/office/drawing/2014/main" id="{1F73781F-BBE0-E7F9-3F98-C90A89CBF082}"/>
              </a:ext>
            </a:extLst>
          </p:cNvPr>
          <p:cNvGrpSpPr/>
          <p:nvPr userDrawn="1"/>
        </p:nvGrpSpPr>
        <p:grpSpPr>
          <a:xfrm>
            <a:off x="2955752" y="6347260"/>
            <a:ext cx="151965" cy="151965"/>
            <a:chOff x="2955752" y="6347260"/>
            <a:chExt cx="151965" cy="151965"/>
          </a:xfrm>
        </p:grpSpPr>
        <p:sp>
          <p:nvSpPr>
            <p:cNvPr id="148" name="Vrije vorm: vorm 147">
              <a:extLst>
                <a:ext uri="{FF2B5EF4-FFF2-40B4-BE49-F238E27FC236}">
                  <a16:creationId xmlns:a16="http://schemas.microsoft.com/office/drawing/2014/main" id="{BEA268CC-E146-B8CC-7A32-1A7A2DBA8F20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F5C814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49" name="Vrije vorm: vorm 148">
              <a:extLst>
                <a:ext uri="{FF2B5EF4-FFF2-40B4-BE49-F238E27FC236}">
                  <a16:creationId xmlns:a16="http://schemas.microsoft.com/office/drawing/2014/main" id="{65BD0B66-BE91-1D3C-EE40-4FBD0E849A73}"/>
                </a:ext>
              </a:extLst>
            </p:cNvPr>
            <p:cNvSpPr/>
            <p:nvPr/>
          </p:nvSpPr>
          <p:spPr>
            <a:xfrm>
              <a:off x="2955752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 userDrawn="1"/>
        </p:nvSpPr>
        <p:spPr>
          <a:xfrm>
            <a:off x="3726432" y="1028263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 userDrawn="1"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86" name="Tijdelijke aanduiding voor tekst 417">
            <a:extLst>
              <a:ext uri="{FF2B5EF4-FFF2-40B4-BE49-F238E27FC236}">
                <a16:creationId xmlns:a16="http://schemas.microsoft.com/office/drawing/2014/main" id="{ADC484E1-43F7-BCD9-2A0F-B8E1A1ADEDC6}"/>
              </a:ext>
            </a:extLst>
          </p:cNvPr>
          <p:cNvSpPr txBox="1">
            <a:spLocks/>
          </p:cNvSpPr>
          <p:nvPr userDrawn="1"/>
        </p:nvSpPr>
        <p:spPr>
          <a:xfrm>
            <a:off x="2246727" y="1113629"/>
            <a:ext cx="1588678" cy="5329418"/>
          </a:xfrm>
          <a:custGeom>
            <a:avLst/>
            <a:gdLst>
              <a:gd name="connsiteX0" fmla="*/ 1513026 w 1588678"/>
              <a:gd name="connsiteY0" fmla="*/ 0 h 5329418"/>
              <a:gd name="connsiteX1" fmla="*/ 1588678 w 1588678"/>
              <a:gd name="connsiteY1" fmla="*/ 0 h 5329418"/>
              <a:gd name="connsiteX2" fmla="*/ 811307 w 1588678"/>
              <a:gd name="connsiteY2" fmla="*/ 790340 h 5329418"/>
              <a:gd name="connsiteX3" fmla="*/ 75652 w 1588678"/>
              <a:gd name="connsiteY3" fmla="*/ 1513026 h 5329418"/>
              <a:gd name="connsiteX4" fmla="*/ 811307 w 1588678"/>
              <a:gd name="connsiteY4" fmla="*/ 2235712 h 5329418"/>
              <a:gd name="connsiteX5" fmla="*/ 1588678 w 1588678"/>
              <a:gd name="connsiteY5" fmla="*/ 3026052 h 5329418"/>
              <a:gd name="connsiteX6" fmla="*/ 811307 w 1588678"/>
              <a:gd name="connsiteY6" fmla="*/ 3816392 h 5329418"/>
              <a:gd name="connsiteX7" fmla="*/ 75652 w 1588678"/>
              <a:gd name="connsiteY7" fmla="*/ 4539078 h 5329418"/>
              <a:gd name="connsiteX8" fmla="*/ 811307 w 1588678"/>
              <a:gd name="connsiteY8" fmla="*/ 5261764 h 5329418"/>
              <a:gd name="connsiteX9" fmla="*/ 777372 w 1588678"/>
              <a:gd name="connsiteY9" fmla="*/ 5329418 h 5329418"/>
              <a:gd name="connsiteX10" fmla="*/ 0 w 1588678"/>
              <a:gd name="connsiteY10" fmla="*/ 4539078 h 5329418"/>
              <a:gd name="connsiteX11" fmla="*/ 777372 w 1588678"/>
              <a:gd name="connsiteY11" fmla="*/ 3748738 h 5329418"/>
              <a:gd name="connsiteX12" fmla="*/ 1513026 w 1588678"/>
              <a:gd name="connsiteY12" fmla="*/ 3026052 h 5329418"/>
              <a:gd name="connsiteX13" fmla="*/ 777372 w 1588678"/>
              <a:gd name="connsiteY13" fmla="*/ 2303366 h 5329418"/>
              <a:gd name="connsiteX14" fmla="*/ 0 w 1588678"/>
              <a:gd name="connsiteY14" fmla="*/ 1513026 h 5329418"/>
              <a:gd name="connsiteX15" fmla="*/ 777372 w 1588678"/>
              <a:gd name="connsiteY15" fmla="*/ 722686 h 5329418"/>
              <a:gd name="connsiteX16" fmla="*/ 1513026 w 1588678"/>
              <a:gd name="connsiteY16" fmla="*/ 0 h 532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88678" h="5329418">
                <a:moveTo>
                  <a:pt x="1513026" y="0"/>
                </a:moveTo>
                <a:lnTo>
                  <a:pt x="1588678" y="0"/>
                </a:lnTo>
                <a:cubicBezTo>
                  <a:pt x="1588678" y="401600"/>
                  <a:pt x="1193454" y="599266"/>
                  <a:pt x="811307" y="790340"/>
                </a:cubicBezTo>
                <a:cubicBezTo>
                  <a:pt x="433050" y="979468"/>
                  <a:pt x="75652" y="1157789"/>
                  <a:pt x="75652" y="1513026"/>
                </a:cubicBezTo>
                <a:cubicBezTo>
                  <a:pt x="75652" y="1868263"/>
                  <a:pt x="432942" y="2046584"/>
                  <a:pt x="811307" y="2235712"/>
                </a:cubicBezTo>
                <a:cubicBezTo>
                  <a:pt x="1193454" y="2426786"/>
                  <a:pt x="1588678" y="2624776"/>
                  <a:pt x="1588678" y="3026052"/>
                </a:cubicBezTo>
                <a:cubicBezTo>
                  <a:pt x="1588678" y="3427328"/>
                  <a:pt x="1193454" y="3625319"/>
                  <a:pt x="811307" y="3816392"/>
                </a:cubicBezTo>
                <a:cubicBezTo>
                  <a:pt x="433050" y="4005520"/>
                  <a:pt x="75652" y="4183841"/>
                  <a:pt x="75652" y="4539078"/>
                </a:cubicBezTo>
                <a:cubicBezTo>
                  <a:pt x="75652" y="4894315"/>
                  <a:pt x="432942" y="5072636"/>
                  <a:pt x="811307" y="5261764"/>
                </a:cubicBezTo>
                <a:lnTo>
                  <a:pt x="777372" y="5329418"/>
                </a:lnTo>
                <a:cubicBezTo>
                  <a:pt x="395225" y="5138345"/>
                  <a:pt x="0" y="4940354"/>
                  <a:pt x="0" y="4539078"/>
                </a:cubicBezTo>
                <a:cubicBezTo>
                  <a:pt x="0" y="4137802"/>
                  <a:pt x="395225" y="3939812"/>
                  <a:pt x="777372" y="3748738"/>
                </a:cubicBezTo>
                <a:cubicBezTo>
                  <a:pt x="1155628" y="3559610"/>
                  <a:pt x="1513026" y="3381289"/>
                  <a:pt x="1513026" y="3026052"/>
                </a:cubicBezTo>
                <a:cubicBezTo>
                  <a:pt x="1513026" y="2670815"/>
                  <a:pt x="1155736" y="2492494"/>
                  <a:pt x="777372" y="2303366"/>
                </a:cubicBezTo>
                <a:cubicBezTo>
                  <a:pt x="395225" y="2112293"/>
                  <a:pt x="0" y="1914302"/>
                  <a:pt x="0" y="1513026"/>
                </a:cubicBezTo>
                <a:cubicBezTo>
                  <a:pt x="0" y="1111750"/>
                  <a:pt x="395225" y="913760"/>
                  <a:pt x="777372" y="722686"/>
                </a:cubicBezTo>
                <a:cubicBezTo>
                  <a:pt x="1155628" y="533558"/>
                  <a:pt x="1513026" y="355237"/>
                  <a:pt x="1513026" y="0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sp>
        <p:nvSpPr>
          <p:cNvPr id="88" name="Tijdelijke aanduiding voor tekst 416">
            <a:extLst>
              <a:ext uri="{FF2B5EF4-FFF2-40B4-BE49-F238E27FC236}">
                <a16:creationId xmlns:a16="http://schemas.microsoft.com/office/drawing/2014/main" id="{D47B58B3-9CFE-D1C3-CC9C-746A34AA2C29}"/>
              </a:ext>
            </a:extLst>
          </p:cNvPr>
          <p:cNvSpPr txBox="1">
            <a:spLocks/>
          </p:cNvSpPr>
          <p:nvPr userDrawn="1"/>
        </p:nvSpPr>
        <p:spPr>
          <a:xfrm>
            <a:off x="1490214" y="1098475"/>
            <a:ext cx="1588678" cy="4606732"/>
          </a:xfrm>
          <a:custGeom>
            <a:avLst/>
            <a:gdLst>
              <a:gd name="connsiteX0" fmla="*/ 811307 w 1588678"/>
              <a:gd name="connsiteY0" fmla="*/ 0 h 4606732"/>
              <a:gd name="connsiteX1" fmla="*/ 1588678 w 1588678"/>
              <a:gd name="connsiteY1" fmla="*/ 790340 h 4606732"/>
              <a:gd name="connsiteX2" fmla="*/ 811307 w 1588678"/>
              <a:gd name="connsiteY2" fmla="*/ 1580680 h 4606732"/>
              <a:gd name="connsiteX3" fmla="*/ 75652 w 1588678"/>
              <a:gd name="connsiteY3" fmla="*/ 2303366 h 4606732"/>
              <a:gd name="connsiteX4" fmla="*/ 811307 w 1588678"/>
              <a:gd name="connsiteY4" fmla="*/ 3026052 h 4606732"/>
              <a:gd name="connsiteX5" fmla="*/ 1588678 w 1588678"/>
              <a:gd name="connsiteY5" fmla="*/ 3816392 h 4606732"/>
              <a:gd name="connsiteX6" fmla="*/ 811307 w 1588678"/>
              <a:gd name="connsiteY6" fmla="*/ 4606732 h 4606732"/>
              <a:gd name="connsiteX7" fmla="*/ 777372 w 1588678"/>
              <a:gd name="connsiteY7" fmla="*/ 4539078 h 4606732"/>
              <a:gd name="connsiteX8" fmla="*/ 1513026 w 1588678"/>
              <a:gd name="connsiteY8" fmla="*/ 3816392 h 4606732"/>
              <a:gd name="connsiteX9" fmla="*/ 777372 w 1588678"/>
              <a:gd name="connsiteY9" fmla="*/ 3093706 h 4606732"/>
              <a:gd name="connsiteX10" fmla="*/ 0 w 1588678"/>
              <a:gd name="connsiteY10" fmla="*/ 2303366 h 4606732"/>
              <a:gd name="connsiteX11" fmla="*/ 777372 w 1588678"/>
              <a:gd name="connsiteY11" fmla="*/ 1513026 h 4606732"/>
              <a:gd name="connsiteX12" fmla="*/ 1513026 w 1588678"/>
              <a:gd name="connsiteY12" fmla="*/ 790340 h 4606732"/>
              <a:gd name="connsiteX13" fmla="*/ 777372 w 1588678"/>
              <a:gd name="connsiteY13" fmla="*/ 67654 h 460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88678" h="4606732">
                <a:moveTo>
                  <a:pt x="811307" y="0"/>
                </a:moveTo>
                <a:cubicBezTo>
                  <a:pt x="1193454" y="191074"/>
                  <a:pt x="1588678" y="389064"/>
                  <a:pt x="1588678" y="790340"/>
                </a:cubicBezTo>
                <a:cubicBezTo>
                  <a:pt x="1588678" y="1191616"/>
                  <a:pt x="1193454" y="1389606"/>
                  <a:pt x="811307" y="1580680"/>
                </a:cubicBezTo>
                <a:cubicBezTo>
                  <a:pt x="433050" y="1769808"/>
                  <a:pt x="75652" y="1948129"/>
                  <a:pt x="75652" y="2303366"/>
                </a:cubicBezTo>
                <a:cubicBezTo>
                  <a:pt x="75652" y="2658603"/>
                  <a:pt x="432942" y="2836924"/>
                  <a:pt x="811307" y="3026052"/>
                </a:cubicBezTo>
                <a:cubicBezTo>
                  <a:pt x="1193454" y="3217126"/>
                  <a:pt x="1588678" y="3415116"/>
                  <a:pt x="1588678" y="3816392"/>
                </a:cubicBezTo>
                <a:cubicBezTo>
                  <a:pt x="1588678" y="4217668"/>
                  <a:pt x="1193454" y="4415659"/>
                  <a:pt x="811307" y="4606732"/>
                </a:cubicBezTo>
                <a:lnTo>
                  <a:pt x="777372" y="4539078"/>
                </a:lnTo>
                <a:cubicBezTo>
                  <a:pt x="1155628" y="4349950"/>
                  <a:pt x="1513026" y="4171629"/>
                  <a:pt x="1513026" y="3816392"/>
                </a:cubicBezTo>
                <a:cubicBezTo>
                  <a:pt x="1513026" y="3461155"/>
                  <a:pt x="1155736" y="3282834"/>
                  <a:pt x="777372" y="3093706"/>
                </a:cubicBezTo>
                <a:cubicBezTo>
                  <a:pt x="395225" y="2902633"/>
                  <a:pt x="0" y="2704642"/>
                  <a:pt x="0" y="2303366"/>
                </a:cubicBezTo>
                <a:cubicBezTo>
                  <a:pt x="0" y="1902090"/>
                  <a:pt x="395225" y="1704100"/>
                  <a:pt x="777372" y="1513026"/>
                </a:cubicBezTo>
                <a:cubicBezTo>
                  <a:pt x="1155628" y="1323898"/>
                  <a:pt x="1513026" y="1145577"/>
                  <a:pt x="1513026" y="790340"/>
                </a:cubicBezTo>
                <a:cubicBezTo>
                  <a:pt x="1513026" y="435103"/>
                  <a:pt x="1155736" y="256782"/>
                  <a:pt x="777372" y="67654"/>
                </a:cubicBezTo>
                <a:close/>
              </a:path>
            </a:pathLst>
          </a:custGeom>
          <a:gradFill>
            <a:gsLst>
              <a:gs pos="0">
                <a:srgbClr val="FFF9E0">
                  <a:alpha val="19000"/>
                </a:srgbClr>
              </a:gs>
              <a:gs pos="50000">
                <a:srgbClr val="FFF9E0">
                  <a:alpha val="49804"/>
                </a:srgbClr>
              </a:gs>
              <a:gs pos="100000">
                <a:srgbClr val="FFF9E0">
                  <a:alpha val="0"/>
                </a:srgbClr>
              </a:gs>
            </a:gsLst>
            <a:lin ang="5400000" scaled="1"/>
          </a:gradFill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0850" indent="-2730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4013" indent="-354013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6575" indent="-268288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lphaLcPeriod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 </a:t>
            </a:r>
          </a:p>
        </p:txBody>
      </p:sp>
      <p:grpSp>
        <p:nvGrpSpPr>
          <p:cNvPr id="91" name="Groep 90">
            <a:extLst>
              <a:ext uri="{FF2B5EF4-FFF2-40B4-BE49-F238E27FC236}">
                <a16:creationId xmlns:a16="http://schemas.microsoft.com/office/drawing/2014/main" id="{F57A31A3-FE58-E4BD-543A-E6C8F5BCD89E}"/>
              </a:ext>
            </a:extLst>
          </p:cNvPr>
          <p:cNvGrpSpPr/>
          <p:nvPr userDrawn="1"/>
        </p:nvGrpSpPr>
        <p:grpSpPr>
          <a:xfrm>
            <a:off x="-66454" y="268654"/>
            <a:ext cx="151965" cy="151965"/>
            <a:chOff x="1436100" y="268654"/>
            <a:chExt cx="151965" cy="151965"/>
          </a:xfrm>
        </p:grpSpPr>
        <p:sp>
          <p:nvSpPr>
            <p:cNvPr id="92" name="Vrije vorm: vorm 91">
              <a:extLst>
                <a:ext uri="{FF2B5EF4-FFF2-40B4-BE49-F238E27FC236}">
                  <a16:creationId xmlns:a16="http://schemas.microsoft.com/office/drawing/2014/main" id="{A6C9CE4D-07F3-1842-5C4C-DA8FC80D1764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66BE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3" name="Vrije vorm: vorm 92">
              <a:extLst>
                <a:ext uri="{FF2B5EF4-FFF2-40B4-BE49-F238E27FC236}">
                  <a16:creationId xmlns:a16="http://schemas.microsoft.com/office/drawing/2014/main" id="{44177170-AD99-DC9A-118D-1583C2A228AA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337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7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8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0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10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1000"/>
                                        <p:tgtEl>
                                          <p:spTgt spid="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10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7" dur="100" fill="hold"/>
                                        <p:tgtEl>
                                          <p:spTgt spid="9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6" presetClass="emph" presetSubtype="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63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4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9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175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87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  <p:bldP spid="43" grpId="1" animBg="1"/>
      <p:bldP spid="45" grpId="0" animBg="1"/>
      <p:bldP spid="45" grpId="1" animBg="1"/>
      <p:bldP spid="147" grpId="0" animBg="1"/>
      <p:bldP spid="147" grpId="1" animBg="1"/>
      <p:bldP spid="185" grpId="0" animBg="1"/>
      <p:bldP spid="185" grpId="1" animBg="1"/>
      <p:bldP spid="190" grpId="0" animBg="1"/>
      <p:bldP spid="86" grpId="0" uiExpand="1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8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uiExpand="1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afe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D7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8D7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AE0434C8-2448-7E69-74EF-3C0916E3AC85}"/>
              </a:ext>
            </a:extLst>
          </p:cNvPr>
          <p:cNvSpPr/>
          <p:nvPr/>
        </p:nvSpPr>
        <p:spPr>
          <a:xfrm>
            <a:off x="0" y="1823361"/>
            <a:ext cx="1508078" cy="76254"/>
          </a:xfrm>
          <a:custGeom>
            <a:avLst/>
            <a:gdLst>
              <a:gd name="connsiteX0" fmla="*/ 0 w 3050191"/>
              <a:gd name="connsiteY0" fmla="*/ 0 h 76254"/>
              <a:gd name="connsiteX1" fmla="*/ 3050192 w 3050191"/>
              <a:gd name="connsiteY1" fmla="*/ 0 h 76254"/>
              <a:gd name="connsiteX2" fmla="*/ 3050192 w 3050191"/>
              <a:gd name="connsiteY2" fmla="*/ 76255 h 76254"/>
              <a:gd name="connsiteX3" fmla="*/ 0 w 3050191"/>
              <a:gd name="connsiteY3" fmla="*/ 76255 h 7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191" h="76254">
                <a:moveTo>
                  <a:pt x="0" y="0"/>
                </a:moveTo>
                <a:lnTo>
                  <a:pt x="3050192" y="0"/>
                </a:lnTo>
                <a:lnTo>
                  <a:pt x="3050192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9" name="Vrije vorm: vorm 128">
            <a:extLst>
              <a:ext uri="{FF2B5EF4-FFF2-40B4-BE49-F238E27FC236}">
                <a16:creationId xmlns:a16="http://schemas.microsoft.com/office/drawing/2014/main" id="{8EC822B2-4364-D1FB-6149-3CD26B561A03}"/>
              </a:ext>
            </a:extLst>
          </p:cNvPr>
          <p:cNvSpPr/>
          <p:nvPr/>
        </p:nvSpPr>
        <p:spPr>
          <a:xfrm>
            <a:off x="0" y="4094230"/>
            <a:ext cx="745531" cy="76255"/>
          </a:xfrm>
          <a:custGeom>
            <a:avLst/>
            <a:gdLst>
              <a:gd name="connsiteX0" fmla="*/ 0 w 745531"/>
              <a:gd name="connsiteY0" fmla="*/ 0 h 76255"/>
              <a:gd name="connsiteX1" fmla="*/ 745531 w 745531"/>
              <a:gd name="connsiteY1" fmla="*/ 0 h 76255"/>
              <a:gd name="connsiteX2" fmla="*/ 745531 w 745531"/>
              <a:gd name="connsiteY2" fmla="*/ 76255 h 76255"/>
              <a:gd name="connsiteX3" fmla="*/ 0 w 745531"/>
              <a:gd name="connsiteY3" fmla="*/ 76255 h 7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531" h="76255">
                <a:moveTo>
                  <a:pt x="0" y="0"/>
                </a:moveTo>
                <a:lnTo>
                  <a:pt x="745531" y="0"/>
                </a:lnTo>
                <a:lnTo>
                  <a:pt x="745531" y="76255"/>
                </a:lnTo>
                <a:lnTo>
                  <a:pt x="0" y="76255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79DD668C-A24B-A35D-3241-5A8D2F134F95}"/>
              </a:ext>
            </a:extLst>
          </p:cNvPr>
          <p:cNvSpPr/>
          <p:nvPr/>
        </p:nvSpPr>
        <p:spPr>
          <a:xfrm>
            <a:off x="732912" y="297365"/>
            <a:ext cx="2341458" cy="2341566"/>
          </a:xfrm>
          <a:custGeom>
            <a:avLst/>
            <a:gdLst>
              <a:gd name="connsiteX0" fmla="*/ 53814 w 2341458"/>
              <a:gd name="connsiteY0" fmla="*/ 2341567 h 2341566"/>
              <a:gd name="connsiteX1" fmla="*/ 0 w 2341458"/>
              <a:gd name="connsiteY1" fmla="*/ 2287644 h 2341566"/>
              <a:gd name="connsiteX2" fmla="*/ 2287644 w 2341458"/>
              <a:gd name="connsiteY2" fmla="*/ 0 h 2341566"/>
              <a:gd name="connsiteX3" fmla="*/ 2341458 w 2341458"/>
              <a:gd name="connsiteY3" fmla="*/ 53923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53814" y="2341567"/>
                </a:moveTo>
                <a:lnTo>
                  <a:pt x="0" y="2287644"/>
                </a:lnTo>
                <a:lnTo>
                  <a:pt x="2287644" y="0"/>
                </a:lnTo>
                <a:lnTo>
                  <a:pt x="2341458" y="53923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30" name="Vrije vorm: vorm 129">
            <a:extLst>
              <a:ext uri="{FF2B5EF4-FFF2-40B4-BE49-F238E27FC236}">
                <a16:creationId xmlns:a16="http://schemas.microsoft.com/office/drawing/2014/main" id="{77B535B1-BF6D-E247-0A1F-F378E90D4ED3}"/>
              </a:ext>
            </a:extLst>
          </p:cNvPr>
          <p:cNvSpPr/>
          <p:nvPr/>
        </p:nvSpPr>
        <p:spPr>
          <a:xfrm>
            <a:off x="-1" y="4105342"/>
            <a:ext cx="772439" cy="826399"/>
          </a:xfrm>
          <a:custGeom>
            <a:avLst/>
            <a:gdLst>
              <a:gd name="connsiteX0" fmla="*/ 718625 w 772439"/>
              <a:gd name="connsiteY0" fmla="*/ 0 h 826399"/>
              <a:gd name="connsiteX1" fmla="*/ 772439 w 772439"/>
              <a:gd name="connsiteY1" fmla="*/ 53923 h 826399"/>
              <a:gd name="connsiteX2" fmla="*/ 0 w 772439"/>
              <a:gd name="connsiteY2" fmla="*/ 826399 h 826399"/>
              <a:gd name="connsiteX3" fmla="*/ 0 w 772439"/>
              <a:gd name="connsiteY3" fmla="*/ 718591 h 826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2439" h="826399">
                <a:moveTo>
                  <a:pt x="718625" y="0"/>
                </a:moveTo>
                <a:lnTo>
                  <a:pt x="772439" y="53923"/>
                </a:lnTo>
                <a:lnTo>
                  <a:pt x="0" y="826399"/>
                </a:lnTo>
                <a:lnTo>
                  <a:pt x="0" y="718591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13" name="Vrije vorm: vorm 12">
            <a:extLst>
              <a:ext uri="{FF2B5EF4-FFF2-40B4-BE49-F238E27FC236}">
                <a16:creationId xmlns:a16="http://schemas.microsoft.com/office/drawing/2014/main" id="{79191DC5-3F3B-854F-47F4-1AD15BAEC707}"/>
              </a:ext>
            </a:extLst>
          </p:cNvPr>
          <p:cNvSpPr/>
          <p:nvPr/>
        </p:nvSpPr>
        <p:spPr>
          <a:xfrm>
            <a:off x="718623" y="4105341"/>
            <a:ext cx="2341458" cy="2341566"/>
          </a:xfrm>
          <a:custGeom>
            <a:avLst/>
            <a:gdLst>
              <a:gd name="connsiteX0" fmla="*/ 2287644 w 2341458"/>
              <a:gd name="connsiteY0" fmla="*/ 2341567 h 2341566"/>
              <a:gd name="connsiteX1" fmla="*/ 0 w 2341458"/>
              <a:gd name="connsiteY1" fmla="*/ 53923 h 2341566"/>
              <a:gd name="connsiteX2" fmla="*/ 53814 w 2341458"/>
              <a:gd name="connsiteY2" fmla="*/ 0 h 2341566"/>
              <a:gd name="connsiteX3" fmla="*/ 2341458 w 2341458"/>
              <a:gd name="connsiteY3" fmla="*/ 2287644 h 2341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1458" h="2341566">
                <a:moveTo>
                  <a:pt x="2287644" y="2341567"/>
                </a:moveTo>
                <a:lnTo>
                  <a:pt x="0" y="53923"/>
                </a:lnTo>
                <a:lnTo>
                  <a:pt x="53814" y="0"/>
                </a:lnTo>
                <a:lnTo>
                  <a:pt x="2341458" y="2287644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4" name="Vrije vorm: vorm 13">
            <a:extLst>
              <a:ext uri="{FF2B5EF4-FFF2-40B4-BE49-F238E27FC236}">
                <a16:creationId xmlns:a16="http://schemas.microsoft.com/office/drawing/2014/main" id="{9BFA9729-F601-337B-2A6A-F2DEEE3A9753}"/>
              </a:ext>
            </a:extLst>
          </p:cNvPr>
          <p:cNvSpPr/>
          <p:nvPr/>
        </p:nvSpPr>
        <p:spPr>
          <a:xfrm>
            <a:off x="703383" y="2580245"/>
            <a:ext cx="3104005" cy="3104114"/>
          </a:xfrm>
          <a:custGeom>
            <a:avLst/>
            <a:gdLst>
              <a:gd name="connsiteX0" fmla="*/ 3050192 w 3104005"/>
              <a:gd name="connsiteY0" fmla="*/ 3104115 h 3104114"/>
              <a:gd name="connsiteX1" fmla="*/ 0 w 3104005"/>
              <a:gd name="connsiteY1" fmla="*/ 53923 h 3104114"/>
              <a:gd name="connsiteX2" fmla="*/ 53814 w 3104005"/>
              <a:gd name="connsiteY2" fmla="*/ 0 h 3104114"/>
              <a:gd name="connsiteX3" fmla="*/ 3104006 w 3104005"/>
              <a:gd name="connsiteY3" fmla="*/ 3050192 h 3104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4005" h="3104114">
                <a:moveTo>
                  <a:pt x="3050192" y="3104115"/>
                </a:moveTo>
                <a:lnTo>
                  <a:pt x="0" y="53923"/>
                </a:lnTo>
                <a:lnTo>
                  <a:pt x="53814" y="0"/>
                </a:lnTo>
                <a:lnTo>
                  <a:pt x="3104006" y="3050192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28" name="Vrije vorm: vorm 127">
            <a:extLst>
              <a:ext uri="{FF2B5EF4-FFF2-40B4-BE49-F238E27FC236}">
                <a16:creationId xmlns:a16="http://schemas.microsoft.com/office/drawing/2014/main" id="{C2D24CC4-AE89-ACAD-0126-69BF02DAAAA5}"/>
              </a:ext>
            </a:extLst>
          </p:cNvPr>
          <p:cNvSpPr/>
          <p:nvPr userDrawn="1"/>
        </p:nvSpPr>
        <p:spPr>
          <a:xfrm>
            <a:off x="0" y="3321973"/>
            <a:ext cx="783332" cy="837293"/>
          </a:xfrm>
          <a:custGeom>
            <a:avLst/>
            <a:gdLst>
              <a:gd name="connsiteX0" fmla="*/ 0 w 783332"/>
              <a:gd name="connsiteY0" fmla="*/ 0 h 837293"/>
              <a:gd name="connsiteX1" fmla="*/ 783332 w 783332"/>
              <a:gd name="connsiteY1" fmla="*/ 783369 h 837293"/>
              <a:gd name="connsiteX2" fmla="*/ 729518 w 783332"/>
              <a:gd name="connsiteY2" fmla="*/ 837293 h 837293"/>
              <a:gd name="connsiteX3" fmla="*/ 0 w 783332"/>
              <a:gd name="connsiteY3" fmla="*/ 107810 h 83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332" h="837293">
                <a:moveTo>
                  <a:pt x="0" y="0"/>
                </a:moveTo>
                <a:lnTo>
                  <a:pt x="783332" y="783369"/>
                </a:lnTo>
                <a:lnTo>
                  <a:pt x="729518" y="837293"/>
                </a:lnTo>
                <a:lnTo>
                  <a:pt x="0" y="107810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2700000" scaled="1"/>
          </a:gradFill>
          <a:ln w="10881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GB" dirty="0"/>
          </a:p>
        </p:txBody>
      </p:sp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8196DABD-960E-A993-D9AA-6518B8DD192C}"/>
              </a:ext>
            </a:extLst>
          </p:cNvPr>
          <p:cNvSpPr/>
          <p:nvPr/>
        </p:nvSpPr>
        <p:spPr>
          <a:xfrm>
            <a:off x="1481171" y="1817697"/>
            <a:ext cx="1578910" cy="1579018"/>
          </a:xfrm>
          <a:custGeom>
            <a:avLst/>
            <a:gdLst>
              <a:gd name="connsiteX0" fmla="*/ 1525096 w 1578910"/>
              <a:gd name="connsiteY0" fmla="*/ 1579019 h 1579018"/>
              <a:gd name="connsiteX1" fmla="*/ 0 w 1578910"/>
              <a:gd name="connsiteY1" fmla="*/ 53923 h 1579018"/>
              <a:gd name="connsiteX2" fmla="*/ 53814 w 1578910"/>
              <a:gd name="connsiteY2" fmla="*/ 0 h 1579018"/>
              <a:gd name="connsiteX3" fmla="*/ 1578910 w 1578910"/>
              <a:gd name="connsiteY3" fmla="*/ 1525096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1525096" y="1579019"/>
                </a:moveTo>
                <a:lnTo>
                  <a:pt x="0" y="53923"/>
                </a:lnTo>
                <a:lnTo>
                  <a:pt x="53814" y="0"/>
                </a:lnTo>
                <a:lnTo>
                  <a:pt x="1578910" y="1525096"/>
                </a:lnTo>
                <a:close/>
              </a:path>
            </a:pathLst>
          </a:custGeom>
          <a:gradFill>
            <a:gsLst>
              <a:gs pos="0">
                <a:srgbClr val="F1EDFA"/>
              </a:gs>
              <a:gs pos="50000">
                <a:srgbClr val="F1EDFA">
                  <a:alpha val="61961"/>
                </a:srgbClr>
              </a:gs>
              <a:gs pos="100000">
                <a:srgbClr val="F1EDFA">
                  <a:alpha val="23922"/>
                </a:srgbClr>
              </a:gs>
            </a:gsLst>
            <a:lin ang="108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" name="Vrije vorm: vorm 19">
            <a:extLst>
              <a:ext uri="{FF2B5EF4-FFF2-40B4-BE49-F238E27FC236}">
                <a16:creationId xmlns:a16="http://schemas.microsoft.com/office/drawing/2014/main" id="{8895D56B-C384-1A50-BEBF-9103DE5E4669}"/>
              </a:ext>
            </a:extLst>
          </p:cNvPr>
          <p:cNvSpPr/>
          <p:nvPr/>
        </p:nvSpPr>
        <p:spPr>
          <a:xfrm>
            <a:off x="1481171" y="3342793"/>
            <a:ext cx="1578910" cy="1579018"/>
          </a:xfrm>
          <a:custGeom>
            <a:avLst/>
            <a:gdLst>
              <a:gd name="connsiteX0" fmla="*/ 53814 w 1578910"/>
              <a:gd name="connsiteY0" fmla="*/ 1579019 h 1579018"/>
              <a:gd name="connsiteX1" fmla="*/ 0 w 1578910"/>
              <a:gd name="connsiteY1" fmla="*/ 1525096 h 1579018"/>
              <a:gd name="connsiteX2" fmla="*/ 1525096 w 1578910"/>
              <a:gd name="connsiteY2" fmla="*/ 0 h 1579018"/>
              <a:gd name="connsiteX3" fmla="*/ 1578910 w 1578910"/>
              <a:gd name="connsiteY3" fmla="*/ 53923 h 157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78910" h="1579018">
                <a:moveTo>
                  <a:pt x="53814" y="1579019"/>
                </a:moveTo>
                <a:lnTo>
                  <a:pt x="0" y="1525096"/>
                </a:lnTo>
                <a:lnTo>
                  <a:pt x="1525096" y="0"/>
                </a:lnTo>
                <a:lnTo>
                  <a:pt x="1578910" y="53923"/>
                </a:lnTo>
                <a:close/>
              </a:path>
            </a:pathLst>
          </a:custGeom>
          <a:gradFill>
            <a:gsLst>
              <a:gs pos="0">
                <a:srgbClr val="F1EEFA"/>
              </a:gs>
              <a:gs pos="50000">
                <a:srgbClr val="F1EEFA">
                  <a:alpha val="49804"/>
                </a:srgbClr>
              </a:gs>
              <a:gs pos="100000">
                <a:srgbClr val="F1EEFA">
                  <a:alpha val="0"/>
                </a:srgbClr>
              </a:gs>
            </a:gsLst>
            <a:lin ang="8100000" scaled="1"/>
          </a:gradFill>
          <a:ln w="10881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43" name="Vrije vorm: vorm 42">
            <a:extLst>
              <a:ext uri="{FF2B5EF4-FFF2-40B4-BE49-F238E27FC236}">
                <a16:creationId xmlns:a16="http://schemas.microsoft.com/office/drawing/2014/main" id="{4E5C3AE7-6AAB-6EA4-9D49-942D82E1682F}"/>
              </a:ext>
            </a:extLst>
          </p:cNvPr>
          <p:cNvSpPr/>
          <p:nvPr/>
        </p:nvSpPr>
        <p:spPr>
          <a:xfrm>
            <a:off x="1436100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0221F5E5-E3DD-E6D5-76D9-9912C5026246}"/>
              </a:ext>
            </a:extLst>
          </p:cNvPr>
          <p:cNvGrpSpPr>
            <a:grpSpLocks/>
          </p:cNvGrpSpPr>
          <p:nvPr userDrawn="1"/>
        </p:nvGrpSpPr>
        <p:grpSpPr>
          <a:xfrm>
            <a:off x="2955752" y="268654"/>
            <a:ext cx="151965" cy="151965"/>
            <a:chOff x="2955752" y="268654"/>
            <a:chExt cx="151965" cy="151965"/>
          </a:xfrm>
        </p:grpSpPr>
        <p:sp>
          <p:nvSpPr>
            <p:cNvPr id="44" name="Vrije vorm: vorm 43">
              <a:extLst>
                <a:ext uri="{FF2B5EF4-FFF2-40B4-BE49-F238E27FC236}">
                  <a16:creationId xmlns:a16="http://schemas.microsoft.com/office/drawing/2014/main" id="{A618F5AB-7911-F8D7-1D03-1E3F48595249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5" name="Vrije vorm: vorm 44">
              <a:extLst>
                <a:ext uri="{FF2B5EF4-FFF2-40B4-BE49-F238E27FC236}">
                  <a16:creationId xmlns:a16="http://schemas.microsoft.com/office/drawing/2014/main" id="{C4C69539-A594-FD56-6A35-58FF5FCE785E}"/>
                </a:ext>
              </a:extLst>
            </p:cNvPr>
            <p:cNvSpPr/>
            <p:nvPr/>
          </p:nvSpPr>
          <p:spPr>
            <a:xfrm>
              <a:off x="2955752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55" name="Vrije vorm: vorm 54">
            <a:extLst>
              <a:ext uri="{FF2B5EF4-FFF2-40B4-BE49-F238E27FC236}">
                <a16:creationId xmlns:a16="http://schemas.microsoft.com/office/drawing/2014/main" id="{3EC05E37-E9A5-5895-70A3-26FBCAC9FDF8}"/>
              </a:ext>
            </a:extLst>
          </p:cNvPr>
          <p:cNvSpPr/>
          <p:nvPr/>
        </p:nvSpPr>
        <p:spPr>
          <a:xfrm>
            <a:off x="676275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9732 w 167268"/>
              <a:gd name="connsiteY6" fmla="*/ 107284 h 167268"/>
              <a:gd name="connsiteX7" fmla="*/ 59254 w 167268"/>
              <a:gd name="connsiteY7" fmla="*/ 59975 h 167268"/>
              <a:gd name="connsiteX8" fmla="*/ 59732 w 167268"/>
              <a:gd name="connsiteY8" fmla="*/ 59493 h 167268"/>
              <a:gd name="connsiteX9" fmla="*/ 107045 w 167268"/>
              <a:gd name="connsiteY9" fmla="*/ 59010 h 167268"/>
              <a:gd name="connsiteX10" fmla="*/ 107523 w 167268"/>
              <a:gd name="connsiteY10" fmla="*/ 59493 h 167268"/>
              <a:gd name="connsiteX11" fmla="*/ 108001 w 167268"/>
              <a:gd name="connsiteY11" fmla="*/ 106801 h 167268"/>
              <a:gd name="connsiteX12" fmla="*/ 107523 w 167268"/>
              <a:gd name="connsiteY12" fmla="*/ 107284 h 167268"/>
              <a:gd name="connsiteX13" fmla="*/ 83627 w 167268"/>
              <a:gd name="connsiteY13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74678" y="117093"/>
                  <a:pt x="66100" y="113572"/>
                  <a:pt x="59732" y="107284"/>
                </a:cubicBezTo>
                <a:cubicBezTo>
                  <a:pt x="46529" y="94354"/>
                  <a:pt x="46315" y="73173"/>
                  <a:pt x="59254" y="59975"/>
                </a:cubicBezTo>
                <a:cubicBezTo>
                  <a:pt x="59409" y="59813"/>
                  <a:pt x="59564" y="59652"/>
                  <a:pt x="59732" y="59493"/>
                </a:cubicBezTo>
                <a:cubicBezTo>
                  <a:pt x="72659" y="46295"/>
                  <a:pt x="93843" y="46079"/>
                  <a:pt x="107045" y="59010"/>
                </a:cubicBezTo>
                <a:cubicBezTo>
                  <a:pt x="107200" y="59169"/>
                  <a:pt x="107367" y="59330"/>
                  <a:pt x="107523" y="59493"/>
                </a:cubicBezTo>
                <a:cubicBezTo>
                  <a:pt x="120725" y="72424"/>
                  <a:pt x="120940" y="93603"/>
                  <a:pt x="108001" y="106801"/>
                </a:cubicBezTo>
                <a:cubicBezTo>
                  <a:pt x="107845" y="106963"/>
                  <a:pt x="107690" y="107125"/>
                  <a:pt x="107523" y="107284"/>
                </a:cubicBezTo>
                <a:cubicBezTo>
                  <a:pt x="101155" y="113572"/>
                  <a:pt x="92576" y="117093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71" name="Vrije vorm: vorm 70">
            <a:extLst>
              <a:ext uri="{FF2B5EF4-FFF2-40B4-BE49-F238E27FC236}">
                <a16:creationId xmlns:a16="http://schemas.microsoft.com/office/drawing/2014/main" id="{FDEAE792-505A-B947-5B3D-F2D7F7551D23}"/>
              </a:ext>
            </a:extLst>
          </p:cNvPr>
          <p:cNvSpPr/>
          <p:nvPr/>
        </p:nvSpPr>
        <p:spPr>
          <a:xfrm>
            <a:off x="2955752" y="178830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8D70CC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147" name="Vrije vorm: vorm 146">
            <a:extLst>
              <a:ext uri="{FF2B5EF4-FFF2-40B4-BE49-F238E27FC236}">
                <a16:creationId xmlns:a16="http://schemas.microsoft.com/office/drawing/2014/main" id="{DE56784E-09B2-7D5E-6A60-1DFCF78DEF8F}"/>
              </a:ext>
            </a:extLst>
          </p:cNvPr>
          <p:cNvSpPr/>
          <p:nvPr/>
        </p:nvSpPr>
        <p:spPr>
          <a:xfrm>
            <a:off x="1436100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/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15578" y="1028479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081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42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8" dur="100" fill="hold"/>
                                        <p:tgtEl>
                                          <p:spTgt spid="7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54" dur="100" fill="hold"/>
                                        <p:tgtEl>
                                          <p:spTgt spid="4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0" dur="100" fill="hold"/>
                                        <p:tgtEl>
                                          <p:spTgt spid="5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6" dur="100" fill="hold"/>
                                        <p:tgtEl>
                                          <p:spTgt spid="14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2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78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6" grpId="0" animBg="1"/>
      <p:bldP spid="129" grpId="0" animBg="1"/>
      <p:bldP spid="8" grpId="0" animBg="1"/>
      <p:bldP spid="130" grpId="0" animBg="1"/>
      <p:bldP spid="13" grpId="0" animBg="1"/>
      <p:bldP spid="14" grpId="0" animBg="1"/>
      <p:bldP spid="128" grpId="0" animBg="1"/>
      <p:bldP spid="19" grpId="0" animBg="1"/>
      <p:bldP spid="20" grpId="0" animBg="1"/>
      <p:bldP spid="43" grpId="0" animBg="1"/>
      <p:bldP spid="43" grpId="1" animBg="1"/>
      <p:bldP spid="55" grpId="0" animBg="1"/>
      <p:bldP spid="55" grpId="1" animBg="1"/>
      <p:bldP spid="71" grpId="0" animBg="1"/>
      <p:bldP spid="71" grpId="1" animBg="1"/>
      <p:bldP spid="133" grpId="0" animBg="1"/>
      <p:bldP spid="133" grpId="1" animBg="1"/>
      <p:bldP spid="147" grpId="0" animBg="1"/>
      <p:bldP spid="147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figuur, rechts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8976032" y="1358899"/>
            <a:ext cx="2871839" cy="4590129"/>
          </a:xfrm>
        </p:spPr>
        <p:txBody>
          <a:bodyPr numCol="1" spcCol="720000" anchor="b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</a:lstStyle>
          <a:p>
            <a:pPr marL="316800" marR="0" lvl="0" indent="-316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om tekst 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98661BE-5E49-7B32-1956-B636CC8892E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75529" y="1358900"/>
            <a:ext cx="8461017" cy="4590128"/>
          </a:xfrm>
        </p:spPr>
        <p:txBody>
          <a:bodyPr numCol="1" spcCol="720000"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</a:lstStyle>
          <a:p>
            <a:pPr lvl="0"/>
            <a:r>
              <a:rPr lang="nl-NL" dirty="0"/>
              <a:t>Klik om tabel, figuur, video, of … toe te voegen</a:t>
            </a:r>
          </a:p>
        </p:txBody>
      </p:sp>
      <p:sp>
        <p:nvSpPr>
          <p:cNvPr id="8" name="Tijdelijke aanduiding voor voettekst 13">
            <a:extLst>
              <a:ext uri="{FF2B5EF4-FFF2-40B4-BE49-F238E27FC236}">
                <a16:creationId xmlns:a16="http://schemas.microsoft.com/office/drawing/2014/main" id="{EB591A38-1501-12AC-551D-1B59E9E1C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/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9" name="Tijdelijke aanduiding voor datum 12">
            <a:extLst>
              <a:ext uri="{FF2B5EF4-FFF2-40B4-BE49-F238E27FC236}">
                <a16:creationId xmlns:a16="http://schemas.microsoft.com/office/drawing/2014/main" id="{3DC0C544-3838-B0FB-07FC-A697F2E7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/>
            </a:lvl1pPr>
          </a:lstStyle>
          <a:p>
            <a:r>
              <a:rPr lang="nl-NL"/>
              <a:t>24-6-2025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217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ustainabilit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hthoek 152">
            <a:extLst>
              <a:ext uri="{FF2B5EF4-FFF2-40B4-BE49-F238E27FC236}">
                <a16:creationId xmlns:a16="http://schemas.microsoft.com/office/drawing/2014/main" id="{F50AF329-6F26-2310-D7F2-4EA5444F404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A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8" name="Vrije vorm: vorm 197">
            <a:extLst>
              <a:ext uri="{FF2B5EF4-FFF2-40B4-BE49-F238E27FC236}">
                <a16:creationId xmlns:a16="http://schemas.microsoft.com/office/drawing/2014/main" id="{857F210E-B01D-43E7-8688-7793F9C6BEF6}"/>
              </a:ext>
            </a:extLst>
          </p:cNvPr>
          <p:cNvSpPr/>
          <p:nvPr userDrawn="1"/>
        </p:nvSpPr>
        <p:spPr>
          <a:xfrm>
            <a:off x="8242567" y="3480414"/>
            <a:ext cx="612961" cy="331953"/>
          </a:xfrm>
          <a:custGeom>
            <a:avLst/>
            <a:gdLst>
              <a:gd name="connsiteX0" fmla="*/ 499893 w 612961"/>
              <a:gd name="connsiteY0" fmla="*/ 119555 h 331953"/>
              <a:gd name="connsiteX1" fmla="*/ 444083 w 612961"/>
              <a:gd name="connsiteY1" fmla="*/ 181422 h 331953"/>
              <a:gd name="connsiteX2" fmla="*/ 556725 w 612961"/>
              <a:gd name="connsiteY2" fmla="*/ 181422 h 331953"/>
              <a:gd name="connsiteX3" fmla="*/ 499893 w 612961"/>
              <a:gd name="connsiteY3" fmla="*/ 119555 h 331953"/>
              <a:gd name="connsiteX4" fmla="*/ 130391 w 612961"/>
              <a:gd name="connsiteY4" fmla="*/ 88237 h 331953"/>
              <a:gd name="connsiteX5" fmla="*/ 184323 w 612961"/>
              <a:gd name="connsiteY5" fmla="*/ 88237 h 331953"/>
              <a:gd name="connsiteX6" fmla="*/ 184323 w 612961"/>
              <a:gd name="connsiteY6" fmla="*/ 325383 h 331953"/>
              <a:gd name="connsiteX7" fmla="*/ 130391 w 612961"/>
              <a:gd name="connsiteY7" fmla="*/ 325383 h 331953"/>
              <a:gd name="connsiteX8" fmla="*/ 499893 w 612961"/>
              <a:gd name="connsiteY8" fmla="*/ 81836 h 331953"/>
              <a:gd name="connsiteX9" fmla="*/ 612961 w 612961"/>
              <a:gd name="connsiteY9" fmla="*/ 206340 h 331953"/>
              <a:gd name="connsiteX10" fmla="*/ 612961 w 612961"/>
              <a:gd name="connsiteY10" fmla="*/ 214617 h 331953"/>
              <a:gd name="connsiteX11" fmla="*/ 443142 w 612961"/>
              <a:gd name="connsiteY11" fmla="*/ 214617 h 331953"/>
              <a:gd name="connsiteX12" fmla="*/ 443142 w 612961"/>
              <a:gd name="connsiteY12" fmla="*/ 216069 h 331953"/>
              <a:gd name="connsiteX13" fmla="*/ 504074 w 612961"/>
              <a:gd name="connsiteY13" fmla="*/ 291847 h 331953"/>
              <a:gd name="connsiteX14" fmla="*/ 559455 w 612961"/>
              <a:gd name="connsiteY14" fmla="*/ 251653 h 331953"/>
              <a:gd name="connsiteX15" fmla="*/ 610656 w 612961"/>
              <a:gd name="connsiteY15" fmla="*/ 257200 h 331953"/>
              <a:gd name="connsiteX16" fmla="*/ 501342 w 612961"/>
              <a:gd name="connsiteY16" fmla="*/ 331953 h 331953"/>
              <a:gd name="connsiteX17" fmla="*/ 386396 w 612961"/>
              <a:gd name="connsiteY17" fmla="*/ 207365 h 331953"/>
              <a:gd name="connsiteX18" fmla="*/ 499893 w 612961"/>
              <a:gd name="connsiteY18" fmla="*/ 81836 h 331953"/>
              <a:gd name="connsiteX19" fmla="*/ 130391 w 612961"/>
              <a:gd name="connsiteY19" fmla="*/ 5205 h 331953"/>
              <a:gd name="connsiteX20" fmla="*/ 184323 w 612961"/>
              <a:gd name="connsiteY20" fmla="*/ 5205 h 331953"/>
              <a:gd name="connsiteX21" fmla="*/ 184323 w 612961"/>
              <a:gd name="connsiteY21" fmla="*/ 49409 h 331953"/>
              <a:gd name="connsiteX22" fmla="*/ 130391 w 612961"/>
              <a:gd name="connsiteY22" fmla="*/ 49409 h 331953"/>
              <a:gd name="connsiteX23" fmla="*/ 0 w 612961"/>
              <a:gd name="connsiteY23" fmla="*/ 5121 h 331953"/>
              <a:gd name="connsiteX24" fmla="*/ 53931 w 612961"/>
              <a:gd name="connsiteY24" fmla="*/ 5121 h 331953"/>
              <a:gd name="connsiteX25" fmla="*/ 53931 w 612961"/>
              <a:gd name="connsiteY25" fmla="*/ 325383 h 331953"/>
              <a:gd name="connsiteX26" fmla="*/ 0 w 612961"/>
              <a:gd name="connsiteY26" fmla="*/ 325383 h 331953"/>
              <a:gd name="connsiteX27" fmla="*/ 342535 w 612961"/>
              <a:gd name="connsiteY27" fmla="*/ 0 h 331953"/>
              <a:gd name="connsiteX28" fmla="*/ 388274 w 612961"/>
              <a:gd name="connsiteY28" fmla="*/ 4182 h 331953"/>
              <a:gd name="connsiteX29" fmla="*/ 388274 w 612961"/>
              <a:gd name="connsiteY29" fmla="*/ 42924 h 331953"/>
              <a:gd name="connsiteX30" fmla="*/ 356870 w 612961"/>
              <a:gd name="connsiteY30" fmla="*/ 39682 h 331953"/>
              <a:gd name="connsiteX31" fmla="*/ 317615 w 612961"/>
              <a:gd name="connsiteY31" fmla="*/ 81752 h 331953"/>
              <a:gd name="connsiteX32" fmla="*/ 317615 w 612961"/>
              <a:gd name="connsiteY32" fmla="*/ 88237 h 331953"/>
              <a:gd name="connsiteX33" fmla="*/ 375303 w 612961"/>
              <a:gd name="connsiteY33" fmla="*/ 88237 h 331953"/>
              <a:gd name="connsiteX34" fmla="*/ 375303 w 612961"/>
              <a:gd name="connsiteY34" fmla="*/ 124590 h 331953"/>
              <a:gd name="connsiteX35" fmla="*/ 318554 w 612961"/>
              <a:gd name="connsiteY35" fmla="*/ 124590 h 331953"/>
              <a:gd name="connsiteX36" fmla="*/ 318554 w 612961"/>
              <a:gd name="connsiteY36" fmla="*/ 325297 h 331953"/>
              <a:gd name="connsiteX37" fmla="*/ 266500 w 612961"/>
              <a:gd name="connsiteY37" fmla="*/ 325297 h 331953"/>
              <a:gd name="connsiteX38" fmla="*/ 266500 w 612961"/>
              <a:gd name="connsiteY38" fmla="*/ 124504 h 331953"/>
              <a:gd name="connsiteX39" fmla="*/ 227247 w 612961"/>
              <a:gd name="connsiteY39" fmla="*/ 124504 h 331953"/>
              <a:gd name="connsiteX40" fmla="*/ 227247 w 612961"/>
              <a:gd name="connsiteY40" fmla="*/ 88151 h 331953"/>
              <a:gd name="connsiteX41" fmla="*/ 266500 w 612961"/>
              <a:gd name="connsiteY41" fmla="*/ 88151 h 331953"/>
              <a:gd name="connsiteX42" fmla="*/ 266500 w 612961"/>
              <a:gd name="connsiteY42" fmla="*/ 83543 h 331953"/>
              <a:gd name="connsiteX43" fmla="*/ 342535 w 612961"/>
              <a:gd name="connsiteY43" fmla="*/ 0 h 33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12961" h="331953">
                <a:moveTo>
                  <a:pt x="499893" y="119555"/>
                </a:moveTo>
                <a:cubicBezTo>
                  <a:pt x="468999" y="119555"/>
                  <a:pt x="447326" y="141657"/>
                  <a:pt x="444083" y="181422"/>
                </a:cubicBezTo>
                <a:lnTo>
                  <a:pt x="556725" y="181422"/>
                </a:lnTo>
                <a:cubicBezTo>
                  <a:pt x="555359" y="140804"/>
                  <a:pt x="535048" y="119555"/>
                  <a:pt x="499893" y="119555"/>
                </a:cubicBezTo>
                <a:close/>
                <a:moveTo>
                  <a:pt x="130391" y="88237"/>
                </a:moveTo>
                <a:lnTo>
                  <a:pt x="184323" y="88237"/>
                </a:lnTo>
                <a:lnTo>
                  <a:pt x="184323" y="325383"/>
                </a:lnTo>
                <a:lnTo>
                  <a:pt x="130391" y="325383"/>
                </a:lnTo>
                <a:close/>
                <a:moveTo>
                  <a:pt x="499893" y="81836"/>
                </a:moveTo>
                <a:cubicBezTo>
                  <a:pt x="568757" y="81836"/>
                  <a:pt x="612961" y="129282"/>
                  <a:pt x="612961" y="206340"/>
                </a:cubicBezTo>
                <a:lnTo>
                  <a:pt x="612961" y="214617"/>
                </a:lnTo>
                <a:lnTo>
                  <a:pt x="443142" y="214617"/>
                </a:lnTo>
                <a:lnTo>
                  <a:pt x="443142" y="216069"/>
                </a:lnTo>
                <a:cubicBezTo>
                  <a:pt x="443142" y="264538"/>
                  <a:pt x="466696" y="291847"/>
                  <a:pt x="504074" y="291847"/>
                </a:cubicBezTo>
                <a:cubicBezTo>
                  <a:pt x="529929" y="291847"/>
                  <a:pt x="550751" y="277510"/>
                  <a:pt x="559455" y="251653"/>
                </a:cubicBezTo>
                <a:lnTo>
                  <a:pt x="610656" y="257200"/>
                </a:lnTo>
                <a:cubicBezTo>
                  <a:pt x="593589" y="305670"/>
                  <a:pt x="555359" y="331953"/>
                  <a:pt x="501342" y="331953"/>
                </a:cubicBezTo>
                <a:cubicBezTo>
                  <a:pt x="432051" y="331953"/>
                  <a:pt x="386396" y="282630"/>
                  <a:pt x="386396" y="207365"/>
                </a:cubicBezTo>
                <a:cubicBezTo>
                  <a:pt x="386396" y="132100"/>
                  <a:pt x="432476" y="81836"/>
                  <a:pt x="499893" y="81836"/>
                </a:cubicBezTo>
                <a:close/>
                <a:moveTo>
                  <a:pt x="130391" y="5205"/>
                </a:moveTo>
                <a:lnTo>
                  <a:pt x="184323" y="5205"/>
                </a:lnTo>
                <a:lnTo>
                  <a:pt x="184323" y="49409"/>
                </a:lnTo>
                <a:lnTo>
                  <a:pt x="130391" y="49409"/>
                </a:lnTo>
                <a:close/>
                <a:moveTo>
                  <a:pt x="0" y="5121"/>
                </a:moveTo>
                <a:lnTo>
                  <a:pt x="53931" y="5121"/>
                </a:lnTo>
                <a:lnTo>
                  <a:pt x="53931" y="325383"/>
                </a:lnTo>
                <a:lnTo>
                  <a:pt x="0" y="325383"/>
                </a:lnTo>
                <a:close/>
                <a:moveTo>
                  <a:pt x="342535" y="0"/>
                </a:moveTo>
                <a:cubicBezTo>
                  <a:pt x="358748" y="0"/>
                  <a:pt x="373937" y="939"/>
                  <a:pt x="388274" y="4182"/>
                </a:cubicBezTo>
                <a:lnTo>
                  <a:pt x="388274" y="42924"/>
                </a:lnTo>
                <a:cubicBezTo>
                  <a:pt x="374874" y="40619"/>
                  <a:pt x="364721" y="39682"/>
                  <a:pt x="356870" y="39682"/>
                </a:cubicBezTo>
                <a:cubicBezTo>
                  <a:pt x="329137" y="39682"/>
                  <a:pt x="317615" y="52651"/>
                  <a:pt x="317615" y="81752"/>
                </a:cubicBezTo>
                <a:lnTo>
                  <a:pt x="317615" y="88237"/>
                </a:lnTo>
                <a:lnTo>
                  <a:pt x="375303" y="88237"/>
                </a:lnTo>
                <a:lnTo>
                  <a:pt x="375303" y="124590"/>
                </a:lnTo>
                <a:lnTo>
                  <a:pt x="318554" y="124590"/>
                </a:lnTo>
                <a:lnTo>
                  <a:pt x="318554" y="325297"/>
                </a:lnTo>
                <a:lnTo>
                  <a:pt x="266500" y="325297"/>
                </a:lnTo>
                <a:lnTo>
                  <a:pt x="266500" y="124504"/>
                </a:lnTo>
                <a:lnTo>
                  <a:pt x="227247" y="124504"/>
                </a:lnTo>
                <a:lnTo>
                  <a:pt x="227247" y="88151"/>
                </a:lnTo>
                <a:lnTo>
                  <a:pt x="266500" y="88151"/>
                </a:lnTo>
                <a:lnTo>
                  <a:pt x="266500" y="83543"/>
                </a:lnTo>
                <a:cubicBezTo>
                  <a:pt x="266500" y="26710"/>
                  <a:pt x="290480" y="0"/>
                  <a:pt x="342535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2" name="Vrije vorm: vorm 191">
            <a:extLst>
              <a:ext uri="{FF2B5EF4-FFF2-40B4-BE49-F238E27FC236}">
                <a16:creationId xmlns:a16="http://schemas.microsoft.com/office/drawing/2014/main" id="{9F123195-9A29-4656-E853-17AE6C8F6F1B}"/>
              </a:ext>
            </a:extLst>
          </p:cNvPr>
          <p:cNvSpPr/>
          <p:nvPr/>
        </p:nvSpPr>
        <p:spPr>
          <a:xfrm>
            <a:off x="7558010" y="3050751"/>
            <a:ext cx="2177659" cy="326577"/>
          </a:xfrm>
          <a:custGeom>
            <a:avLst/>
            <a:gdLst>
              <a:gd name="connsiteX0" fmla="*/ 1107982 w 1219677"/>
              <a:gd name="connsiteY0" fmla="*/ 46504 h 182911"/>
              <a:gd name="connsiteX1" fmla="*/ 1107982 w 1219677"/>
              <a:gd name="connsiteY1" fmla="*/ 179327 h 182911"/>
              <a:gd name="connsiteX2" fmla="*/ 1137184 w 1219677"/>
              <a:gd name="connsiteY2" fmla="*/ 179327 h 182911"/>
              <a:gd name="connsiteX3" fmla="*/ 1137184 w 1219677"/>
              <a:gd name="connsiteY3" fmla="*/ 103333 h 182911"/>
              <a:gd name="connsiteX4" fmla="*/ 1167964 w 1219677"/>
              <a:gd name="connsiteY4" fmla="*/ 65575 h 182911"/>
              <a:gd name="connsiteX5" fmla="*/ 1190476 w 1219677"/>
              <a:gd name="connsiteY5" fmla="*/ 94538 h 182911"/>
              <a:gd name="connsiteX6" fmla="*/ 1190476 w 1219677"/>
              <a:gd name="connsiteY6" fmla="*/ 179279 h 182911"/>
              <a:gd name="connsiteX7" fmla="*/ 1219678 w 1219677"/>
              <a:gd name="connsiteY7" fmla="*/ 179279 h 182911"/>
              <a:gd name="connsiteX8" fmla="*/ 1219678 w 1219677"/>
              <a:gd name="connsiteY8" fmla="*/ 94299 h 182911"/>
              <a:gd name="connsiteX9" fmla="*/ 1176519 w 1219677"/>
              <a:gd name="connsiteY9" fmla="*/ 42872 h 182911"/>
              <a:gd name="connsiteX10" fmla="*/ 1135416 w 1219677"/>
              <a:gd name="connsiteY10" fmla="*/ 69207 h 182911"/>
              <a:gd name="connsiteX11" fmla="*/ 1135368 w 1219677"/>
              <a:gd name="connsiteY11" fmla="*/ 46457 h 182911"/>
              <a:gd name="connsiteX12" fmla="*/ 1107982 w 1219677"/>
              <a:gd name="connsiteY12" fmla="*/ 46457 h 182911"/>
              <a:gd name="connsiteX13" fmla="*/ 1017171 w 1219677"/>
              <a:gd name="connsiteY13" fmla="*/ 64571 h 182911"/>
              <a:gd name="connsiteX14" fmla="*/ 1048954 w 1219677"/>
              <a:gd name="connsiteY14" fmla="*/ 112892 h 182911"/>
              <a:gd name="connsiteX15" fmla="*/ 1017171 w 1219677"/>
              <a:gd name="connsiteY15" fmla="*/ 160973 h 182911"/>
              <a:gd name="connsiteX16" fmla="*/ 985626 w 1219677"/>
              <a:gd name="connsiteY16" fmla="*/ 112892 h 182911"/>
              <a:gd name="connsiteX17" fmla="*/ 1017171 w 1219677"/>
              <a:gd name="connsiteY17" fmla="*/ 64571 h 182911"/>
              <a:gd name="connsiteX18" fmla="*/ 1017171 w 1219677"/>
              <a:gd name="connsiteY18" fmla="*/ 42872 h 182911"/>
              <a:gd name="connsiteX19" fmla="*/ 953843 w 1219677"/>
              <a:gd name="connsiteY19" fmla="*/ 112892 h 182911"/>
              <a:gd name="connsiteX20" fmla="*/ 1017171 w 1219677"/>
              <a:gd name="connsiteY20" fmla="*/ 182911 h 182911"/>
              <a:gd name="connsiteX21" fmla="*/ 1080739 w 1219677"/>
              <a:gd name="connsiteY21" fmla="*/ 112892 h 182911"/>
              <a:gd name="connsiteX22" fmla="*/ 1017171 w 1219677"/>
              <a:gd name="connsiteY22" fmla="*/ 42872 h 182911"/>
              <a:gd name="connsiteX23" fmla="*/ 896633 w 1219677"/>
              <a:gd name="connsiteY23" fmla="*/ 179327 h 182911"/>
              <a:gd name="connsiteX24" fmla="*/ 926838 w 1219677"/>
              <a:gd name="connsiteY24" fmla="*/ 179327 h 182911"/>
              <a:gd name="connsiteX25" fmla="*/ 926838 w 1219677"/>
              <a:gd name="connsiteY25" fmla="*/ 46504 h 182911"/>
              <a:gd name="connsiteX26" fmla="*/ 896633 w 1219677"/>
              <a:gd name="connsiteY26" fmla="*/ 46504 h 182911"/>
              <a:gd name="connsiteX27" fmla="*/ 896633 w 1219677"/>
              <a:gd name="connsiteY27" fmla="*/ 179327 h 182911"/>
              <a:gd name="connsiteX28" fmla="*/ 896633 w 1219677"/>
              <a:gd name="connsiteY28" fmla="*/ 24758 h 182911"/>
              <a:gd name="connsiteX29" fmla="*/ 926838 w 1219677"/>
              <a:gd name="connsiteY29" fmla="*/ 24758 h 182911"/>
              <a:gd name="connsiteX30" fmla="*/ 926838 w 1219677"/>
              <a:gd name="connsiteY30" fmla="*/ 0 h 182911"/>
              <a:gd name="connsiteX31" fmla="*/ 896633 w 1219677"/>
              <a:gd name="connsiteY31" fmla="*/ 0 h 182911"/>
              <a:gd name="connsiteX32" fmla="*/ 896633 w 1219677"/>
              <a:gd name="connsiteY32" fmla="*/ 24758 h 182911"/>
              <a:gd name="connsiteX33" fmla="*/ 831775 w 1219677"/>
              <a:gd name="connsiteY33" fmla="*/ 9798 h 182911"/>
              <a:gd name="connsiteX34" fmla="*/ 803862 w 1219677"/>
              <a:gd name="connsiteY34" fmla="*/ 12092 h 182911"/>
              <a:gd name="connsiteX35" fmla="*/ 802859 w 1219677"/>
              <a:gd name="connsiteY35" fmla="*/ 46457 h 182911"/>
              <a:gd name="connsiteX36" fmla="*/ 779821 w 1219677"/>
              <a:gd name="connsiteY36" fmla="*/ 46457 h 182911"/>
              <a:gd name="connsiteX37" fmla="*/ 779821 w 1219677"/>
              <a:gd name="connsiteY37" fmla="*/ 66865 h 182911"/>
              <a:gd name="connsiteX38" fmla="*/ 802046 w 1219677"/>
              <a:gd name="connsiteY38" fmla="*/ 66865 h 182911"/>
              <a:gd name="connsiteX39" fmla="*/ 802046 w 1219677"/>
              <a:gd name="connsiteY39" fmla="*/ 133300 h 182911"/>
              <a:gd name="connsiteX40" fmla="*/ 843867 w 1219677"/>
              <a:gd name="connsiteY40" fmla="*/ 182863 h 182911"/>
              <a:gd name="connsiteX41" fmla="*/ 865088 w 1219677"/>
              <a:gd name="connsiteY41" fmla="*/ 180283 h 182911"/>
              <a:gd name="connsiteX42" fmla="*/ 865088 w 1219677"/>
              <a:gd name="connsiteY42" fmla="*/ 157293 h 182911"/>
              <a:gd name="connsiteX43" fmla="*/ 850319 w 1219677"/>
              <a:gd name="connsiteY43" fmla="*/ 159109 h 182911"/>
              <a:gd name="connsiteX44" fmla="*/ 831727 w 1219677"/>
              <a:gd name="connsiteY44" fmla="*/ 131197 h 182911"/>
              <a:gd name="connsiteX45" fmla="*/ 831727 w 1219677"/>
              <a:gd name="connsiteY45" fmla="*/ 66913 h 182911"/>
              <a:gd name="connsiteX46" fmla="*/ 861407 w 1219677"/>
              <a:gd name="connsiteY46" fmla="*/ 66913 h 182911"/>
              <a:gd name="connsiteX47" fmla="*/ 861407 w 1219677"/>
              <a:gd name="connsiteY47" fmla="*/ 46504 h 182911"/>
              <a:gd name="connsiteX48" fmla="*/ 831727 w 1219677"/>
              <a:gd name="connsiteY48" fmla="*/ 46504 h 182911"/>
              <a:gd name="connsiteX49" fmla="*/ 831727 w 1219677"/>
              <a:gd name="connsiteY49" fmla="*/ 9798 h 182911"/>
              <a:gd name="connsiteX50" fmla="*/ 728681 w 1219677"/>
              <a:gd name="connsiteY50" fmla="*/ 113178 h 182911"/>
              <a:gd name="connsiteX51" fmla="*/ 728681 w 1219677"/>
              <a:gd name="connsiteY51" fmla="*/ 122737 h 182911"/>
              <a:gd name="connsiteX52" fmla="*/ 693790 w 1219677"/>
              <a:gd name="connsiteY52" fmla="*/ 161308 h 182911"/>
              <a:gd name="connsiteX53" fmla="*/ 669989 w 1219677"/>
              <a:gd name="connsiteY53" fmla="*/ 141377 h 182911"/>
              <a:gd name="connsiteX54" fmla="*/ 721990 w 1219677"/>
              <a:gd name="connsiteY54" fmla="*/ 113178 h 182911"/>
              <a:gd name="connsiteX55" fmla="*/ 728681 w 1219677"/>
              <a:gd name="connsiteY55" fmla="*/ 113178 h 182911"/>
              <a:gd name="connsiteX56" fmla="*/ 642125 w 1219677"/>
              <a:gd name="connsiteY56" fmla="*/ 80869 h 182911"/>
              <a:gd name="connsiteX57" fmla="*/ 670036 w 1219677"/>
              <a:gd name="connsiteY57" fmla="*/ 84262 h 182911"/>
              <a:gd name="connsiteX58" fmla="*/ 701055 w 1219677"/>
              <a:gd name="connsiteY58" fmla="*/ 63567 h 182911"/>
              <a:gd name="connsiteX59" fmla="*/ 728729 w 1219677"/>
              <a:gd name="connsiteY59" fmla="*/ 88373 h 182911"/>
              <a:gd name="connsiteX60" fmla="*/ 728729 w 1219677"/>
              <a:gd name="connsiteY60" fmla="*/ 95351 h 182911"/>
              <a:gd name="connsiteX61" fmla="*/ 725910 w 1219677"/>
              <a:gd name="connsiteY61" fmla="*/ 95351 h 182911"/>
              <a:gd name="connsiteX62" fmla="*/ 638540 w 1219677"/>
              <a:gd name="connsiteY62" fmla="*/ 142907 h 182911"/>
              <a:gd name="connsiteX63" fmla="*/ 684231 w 1219677"/>
              <a:gd name="connsiteY63" fmla="*/ 182672 h 182911"/>
              <a:gd name="connsiteX64" fmla="*/ 729255 w 1219677"/>
              <a:gd name="connsiteY64" fmla="*/ 156337 h 182911"/>
              <a:gd name="connsiteX65" fmla="*/ 732074 w 1219677"/>
              <a:gd name="connsiteY65" fmla="*/ 179327 h 182911"/>
              <a:gd name="connsiteX66" fmla="*/ 761804 w 1219677"/>
              <a:gd name="connsiteY66" fmla="*/ 179327 h 182911"/>
              <a:gd name="connsiteX67" fmla="*/ 757932 w 1219677"/>
              <a:gd name="connsiteY67" fmla="*/ 152992 h 182911"/>
              <a:gd name="connsiteX68" fmla="*/ 757932 w 1219677"/>
              <a:gd name="connsiteY68" fmla="*/ 95064 h 182911"/>
              <a:gd name="connsiteX69" fmla="*/ 704210 w 1219677"/>
              <a:gd name="connsiteY69" fmla="*/ 42872 h 182911"/>
              <a:gd name="connsiteX70" fmla="*/ 642125 w 1219677"/>
              <a:gd name="connsiteY70" fmla="*/ 80869 h 182911"/>
              <a:gd name="connsiteX71" fmla="*/ 549546 w 1219677"/>
              <a:gd name="connsiteY71" fmla="*/ 179327 h 182911"/>
              <a:gd name="connsiteX72" fmla="*/ 576693 w 1219677"/>
              <a:gd name="connsiteY72" fmla="*/ 179327 h 182911"/>
              <a:gd name="connsiteX73" fmla="*/ 623723 w 1219677"/>
              <a:gd name="connsiteY73" fmla="*/ 46504 h 182911"/>
              <a:gd name="connsiteX74" fmla="*/ 599157 w 1219677"/>
              <a:gd name="connsiteY74" fmla="*/ 46504 h 182911"/>
              <a:gd name="connsiteX75" fmla="*/ 566082 w 1219677"/>
              <a:gd name="connsiteY75" fmla="*/ 147591 h 182911"/>
              <a:gd name="connsiteX76" fmla="*/ 533248 w 1219677"/>
              <a:gd name="connsiteY76" fmla="*/ 46504 h 182911"/>
              <a:gd name="connsiteX77" fmla="*/ 502993 w 1219677"/>
              <a:gd name="connsiteY77" fmla="*/ 46504 h 182911"/>
              <a:gd name="connsiteX78" fmla="*/ 549546 w 1219677"/>
              <a:gd name="connsiteY78" fmla="*/ 179327 h 182911"/>
              <a:gd name="connsiteX79" fmla="*/ 426235 w 1219677"/>
              <a:gd name="connsiteY79" fmla="*/ 64571 h 182911"/>
              <a:gd name="connsiteX80" fmla="*/ 458067 w 1219677"/>
              <a:gd name="connsiteY80" fmla="*/ 112892 h 182911"/>
              <a:gd name="connsiteX81" fmla="*/ 426235 w 1219677"/>
              <a:gd name="connsiteY81" fmla="*/ 160973 h 182911"/>
              <a:gd name="connsiteX82" fmla="*/ 394691 w 1219677"/>
              <a:gd name="connsiteY82" fmla="*/ 112892 h 182911"/>
              <a:gd name="connsiteX83" fmla="*/ 426235 w 1219677"/>
              <a:gd name="connsiteY83" fmla="*/ 64571 h 182911"/>
              <a:gd name="connsiteX84" fmla="*/ 426235 w 1219677"/>
              <a:gd name="connsiteY84" fmla="*/ 42872 h 182911"/>
              <a:gd name="connsiteX85" fmla="*/ 362954 w 1219677"/>
              <a:gd name="connsiteY85" fmla="*/ 112892 h 182911"/>
              <a:gd name="connsiteX86" fmla="*/ 426235 w 1219677"/>
              <a:gd name="connsiteY86" fmla="*/ 182911 h 182911"/>
              <a:gd name="connsiteX87" fmla="*/ 489802 w 1219677"/>
              <a:gd name="connsiteY87" fmla="*/ 112892 h 182911"/>
              <a:gd name="connsiteX88" fmla="*/ 426235 w 1219677"/>
              <a:gd name="connsiteY88" fmla="*/ 42872 h 182911"/>
              <a:gd name="connsiteX89" fmla="*/ 224302 w 1219677"/>
              <a:gd name="connsiteY89" fmla="*/ 46504 h 182911"/>
              <a:gd name="connsiteX90" fmla="*/ 224302 w 1219677"/>
              <a:gd name="connsiteY90" fmla="*/ 179327 h 182911"/>
              <a:gd name="connsiteX91" fmla="*/ 253456 w 1219677"/>
              <a:gd name="connsiteY91" fmla="*/ 179327 h 182911"/>
              <a:gd name="connsiteX92" fmla="*/ 253456 w 1219677"/>
              <a:gd name="connsiteY92" fmla="*/ 103333 h 182911"/>
              <a:gd name="connsiteX93" fmla="*/ 284236 w 1219677"/>
              <a:gd name="connsiteY93" fmla="*/ 65575 h 182911"/>
              <a:gd name="connsiteX94" fmla="*/ 306699 w 1219677"/>
              <a:gd name="connsiteY94" fmla="*/ 94538 h 182911"/>
              <a:gd name="connsiteX95" fmla="*/ 306699 w 1219677"/>
              <a:gd name="connsiteY95" fmla="*/ 179279 h 182911"/>
              <a:gd name="connsiteX96" fmla="*/ 335903 w 1219677"/>
              <a:gd name="connsiteY96" fmla="*/ 179279 h 182911"/>
              <a:gd name="connsiteX97" fmla="*/ 335903 w 1219677"/>
              <a:gd name="connsiteY97" fmla="*/ 94299 h 182911"/>
              <a:gd name="connsiteX98" fmla="*/ 292792 w 1219677"/>
              <a:gd name="connsiteY98" fmla="*/ 42872 h 182911"/>
              <a:gd name="connsiteX99" fmla="*/ 251688 w 1219677"/>
              <a:gd name="connsiteY99" fmla="*/ 69207 h 182911"/>
              <a:gd name="connsiteX100" fmla="*/ 251640 w 1219677"/>
              <a:gd name="connsiteY100" fmla="*/ 46457 h 182911"/>
              <a:gd name="connsiteX101" fmla="*/ 224302 w 1219677"/>
              <a:gd name="connsiteY101" fmla="*/ 46457 h 182911"/>
              <a:gd name="connsiteX102" fmla="*/ 77189 w 1219677"/>
              <a:gd name="connsiteY102" fmla="*/ 46504 h 182911"/>
              <a:gd name="connsiteX103" fmla="*/ 77189 w 1219677"/>
              <a:gd name="connsiteY103" fmla="*/ 179327 h 182911"/>
              <a:gd name="connsiteX104" fmla="*/ 106391 w 1219677"/>
              <a:gd name="connsiteY104" fmla="*/ 179327 h 182911"/>
              <a:gd name="connsiteX105" fmla="*/ 106391 w 1219677"/>
              <a:gd name="connsiteY105" fmla="*/ 103333 h 182911"/>
              <a:gd name="connsiteX106" fmla="*/ 137172 w 1219677"/>
              <a:gd name="connsiteY106" fmla="*/ 65575 h 182911"/>
              <a:gd name="connsiteX107" fmla="*/ 159635 w 1219677"/>
              <a:gd name="connsiteY107" fmla="*/ 94538 h 182911"/>
              <a:gd name="connsiteX108" fmla="*/ 159635 w 1219677"/>
              <a:gd name="connsiteY108" fmla="*/ 179279 h 182911"/>
              <a:gd name="connsiteX109" fmla="*/ 188838 w 1219677"/>
              <a:gd name="connsiteY109" fmla="*/ 179279 h 182911"/>
              <a:gd name="connsiteX110" fmla="*/ 188838 w 1219677"/>
              <a:gd name="connsiteY110" fmla="*/ 94299 h 182911"/>
              <a:gd name="connsiteX111" fmla="*/ 145679 w 1219677"/>
              <a:gd name="connsiteY111" fmla="*/ 42872 h 182911"/>
              <a:gd name="connsiteX112" fmla="*/ 104623 w 1219677"/>
              <a:gd name="connsiteY112" fmla="*/ 69207 h 182911"/>
              <a:gd name="connsiteX113" fmla="*/ 104575 w 1219677"/>
              <a:gd name="connsiteY113" fmla="*/ 46457 h 182911"/>
              <a:gd name="connsiteX114" fmla="*/ 77189 w 1219677"/>
              <a:gd name="connsiteY114" fmla="*/ 46457 h 182911"/>
              <a:gd name="connsiteX115" fmla="*/ 0 w 1219677"/>
              <a:gd name="connsiteY115" fmla="*/ 179327 h 182911"/>
              <a:gd name="connsiteX116" fmla="*/ 30207 w 1219677"/>
              <a:gd name="connsiteY116" fmla="*/ 179327 h 182911"/>
              <a:gd name="connsiteX117" fmla="*/ 30207 w 1219677"/>
              <a:gd name="connsiteY117" fmla="*/ 46504 h 182911"/>
              <a:gd name="connsiteX118" fmla="*/ 0 w 1219677"/>
              <a:gd name="connsiteY118" fmla="*/ 46504 h 182911"/>
              <a:gd name="connsiteX119" fmla="*/ 0 w 1219677"/>
              <a:gd name="connsiteY119" fmla="*/ 179327 h 182911"/>
              <a:gd name="connsiteX120" fmla="*/ 0 w 1219677"/>
              <a:gd name="connsiteY120" fmla="*/ 24758 h 182911"/>
              <a:gd name="connsiteX121" fmla="*/ 30207 w 1219677"/>
              <a:gd name="connsiteY121" fmla="*/ 24758 h 182911"/>
              <a:gd name="connsiteX122" fmla="*/ 30207 w 1219677"/>
              <a:gd name="connsiteY122" fmla="*/ 0 h 182911"/>
              <a:gd name="connsiteX123" fmla="*/ 0 w 1219677"/>
              <a:gd name="connsiteY123" fmla="*/ 0 h 182911"/>
              <a:gd name="connsiteX124" fmla="*/ 0 w 1219677"/>
              <a:gd name="connsiteY124" fmla="*/ 24758 h 182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219677" h="182911">
                <a:moveTo>
                  <a:pt x="1107982" y="46504"/>
                </a:moveTo>
                <a:lnTo>
                  <a:pt x="1107982" y="179327"/>
                </a:lnTo>
                <a:lnTo>
                  <a:pt x="1137184" y="179327"/>
                </a:lnTo>
                <a:lnTo>
                  <a:pt x="1137184" y="103333"/>
                </a:lnTo>
                <a:cubicBezTo>
                  <a:pt x="1137232" y="80343"/>
                  <a:pt x="1150662" y="65575"/>
                  <a:pt x="1167964" y="65575"/>
                </a:cubicBezTo>
                <a:cubicBezTo>
                  <a:pt x="1182445" y="65575"/>
                  <a:pt x="1190476" y="75373"/>
                  <a:pt x="1190476" y="94538"/>
                </a:cubicBezTo>
                <a:lnTo>
                  <a:pt x="1190476" y="179279"/>
                </a:lnTo>
                <a:lnTo>
                  <a:pt x="1219678" y="179279"/>
                </a:lnTo>
                <a:lnTo>
                  <a:pt x="1219678" y="94299"/>
                </a:lnTo>
                <a:cubicBezTo>
                  <a:pt x="1219678" y="59935"/>
                  <a:pt x="1205483" y="42872"/>
                  <a:pt x="1176519" y="42872"/>
                </a:cubicBezTo>
                <a:cubicBezTo>
                  <a:pt x="1158691" y="42872"/>
                  <a:pt x="1144975" y="51666"/>
                  <a:pt x="1135416" y="69207"/>
                </a:cubicBezTo>
                <a:lnTo>
                  <a:pt x="1135368" y="46457"/>
                </a:lnTo>
                <a:lnTo>
                  <a:pt x="1107982" y="46457"/>
                </a:lnTo>
                <a:close/>
                <a:moveTo>
                  <a:pt x="1017171" y="64571"/>
                </a:moveTo>
                <a:cubicBezTo>
                  <a:pt x="1036576" y="64571"/>
                  <a:pt x="1048954" y="81873"/>
                  <a:pt x="1048954" y="112892"/>
                </a:cubicBezTo>
                <a:cubicBezTo>
                  <a:pt x="1048954" y="143911"/>
                  <a:pt x="1036576" y="160973"/>
                  <a:pt x="1017171" y="160973"/>
                </a:cubicBezTo>
                <a:cubicBezTo>
                  <a:pt x="997527" y="160973"/>
                  <a:pt x="985626" y="144150"/>
                  <a:pt x="985626" y="112892"/>
                </a:cubicBezTo>
                <a:cubicBezTo>
                  <a:pt x="985626" y="81634"/>
                  <a:pt x="997479" y="64571"/>
                  <a:pt x="1017171" y="64571"/>
                </a:cubicBezTo>
                <a:moveTo>
                  <a:pt x="1017171" y="42872"/>
                </a:moveTo>
                <a:cubicBezTo>
                  <a:pt x="979652" y="42872"/>
                  <a:pt x="953843" y="70259"/>
                  <a:pt x="953843" y="112892"/>
                </a:cubicBezTo>
                <a:cubicBezTo>
                  <a:pt x="953843" y="155573"/>
                  <a:pt x="979413" y="182911"/>
                  <a:pt x="1017171" y="182911"/>
                </a:cubicBezTo>
                <a:cubicBezTo>
                  <a:pt x="1054929" y="182911"/>
                  <a:pt x="1080739" y="155573"/>
                  <a:pt x="1080739" y="112892"/>
                </a:cubicBezTo>
                <a:cubicBezTo>
                  <a:pt x="1080739" y="70259"/>
                  <a:pt x="1054881" y="42872"/>
                  <a:pt x="1017171" y="42872"/>
                </a:cubicBezTo>
                <a:moveTo>
                  <a:pt x="896633" y="179327"/>
                </a:moveTo>
                <a:lnTo>
                  <a:pt x="926838" y="179327"/>
                </a:lnTo>
                <a:lnTo>
                  <a:pt x="926838" y="46504"/>
                </a:lnTo>
                <a:lnTo>
                  <a:pt x="896633" y="46504"/>
                </a:lnTo>
                <a:lnTo>
                  <a:pt x="896633" y="179327"/>
                </a:lnTo>
                <a:close/>
                <a:moveTo>
                  <a:pt x="896633" y="24758"/>
                </a:moveTo>
                <a:lnTo>
                  <a:pt x="926838" y="24758"/>
                </a:lnTo>
                <a:lnTo>
                  <a:pt x="926838" y="0"/>
                </a:lnTo>
                <a:lnTo>
                  <a:pt x="896633" y="0"/>
                </a:lnTo>
                <a:lnTo>
                  <a:pt x="896633" y="24758"/>
                </a:lnTo>
                <a:close/>
                <a:moveTo>
                  <a:pt x="831775" y="9798"/>
                </a:moveTo>
                <a:lnTo>
                  <a:pt x="803862" y="12092"/>
                </a:lnTo>
                <a:lnTo>
                  <a:pt x="802859" y="46457"/>
                </a:lnTo>
                <a:lnTo>
                  <a:pt x="779821" y="46457"/>
                </a:lnTo>
                <a:lnTo>
                  <a:pt x="779821" y="66865"/>
                </a:lnTo>
                <a:lnTo>
                  <a:pt x="802046" y="66865"/>
                </a:lnTo>
                <a:lnTo>
                  <a:pt x="802046" y="133300"/>
                </a:lnTo>
                <a:cubicBezTo>
                  <a:pt x="802046" y="167904"/>
                  <a:pt x="812131" y="182863"/>
                  <a:pt x="843867" y="182863"/>
                </a:cubicBezTo>
                <a:cubicBezTo>
                  <a:pt x="850845" y="182863"/>
                  <a:pt x="857823" y="181812"/>
                  <a:pt x="865088" y="180283"/>
                </a:cubicBezTo>
                <a:lnTo>
                  <a:pt x="865088" y="157293"/>
                </a:lnTo>
                <a:cubicBezTo>
                  <a:pt x="859925" y="158584"/>
                  <a:pt x="855004" y="159109"/>
                  <a:pt x="850319" y="159109"/>
                </a:cubicBezTo>
                <a:cubicBezTo>
                  <a:pt x="834547" y="159109"/>
                  <a:pt x="831727" y="150602"/>
                  <a:pt x="831727" y="131197"/>
                </a:cubicBezTo>
                <a:lnTo>
                  <a:pt x="831727" y="66913"/>
                </a:lnTo>
                <a:lnTo>
                  <a:pt x="861407" y="66913"/>
                </a:lnTo>
                <a:lnTo>
                  <a:pt x="861407" y="46504"/>
                </a:lnTo>
                <a:lnTo>
                  <a:pt x="831727" y="46504"/>
                </a:lnTo>
                <a:lnTo>
                  <a:pt x="831727" y="9798"/>
                </a:lnTo>
                <a:close/>
                <a:moveTo>
                  <a:pt x="728681" y="113178"/>
                </a:moveTo>
                <a:lnTo>
                  <a:pt x="728681" y="122737"/>
                </a:lnTo>
                <a:cubicBezTo>
                  <a:pt x="728681" y="144484"/>
                  <a:pt x="713195" y="161308"/>
                  <a:pt x="693790" y="161308"/>
                </a:cubicBezTo>
                <a:cubicBezTo>
                  <a:pt x="679022" y="161308"/>
                  <a:pt x="669989" y="153278"/>
                  <a:pt x="669989" y="141377"/>
                </a:cubicBezTo>
                <a:cubicBezTo>
                  <a:pt x="669989" y="122737"/>
                  <a:pt x="687291" y="113178"/>
                  <a:pt x="721990" y="113178"/>
                </a:cubicBezTo>
                <a:lnTo>
                  <a:pt x="728681" y="113178"/>
                </a:lnTo>
                <a:close/>
                <a:moveTo>
                  <a:pt x="642125" y="80869"/>
                </a:moveTo>
                <a:lnTo>
                  <a:pt x="670036" y="84262"/>
                </a:lnTo>
                <a:cubicBezTo>
                  <a:pt x="672857" y="70545"/>
                  <a:pt x="683228" y="63567"/>
                  <a:pt x="701055" y="63567"/>
                </a:cubicBezTo>
                <a:cubicBezTo>
                  <a:pt x="719696" y="63567"/>
                  <a:pt x="728729" y="71549"/>
                  <a:pt x="728729" y="88373"/>
                </a:cubicBezTo>
                <a:lnTo>
                  <a:pt x="728729" y="95351"/>
                </a:lnTo>
                <a:lnTo>
                  <a:pt x="725910" y="95351"/>
                </a:lnTo>
                <a:cubicBezTo>
                  <a:pt x="667169" y="95351"/>
                  <a:pt x="638540" y="110836"/>
                  <a:pt x="638540" y="142907"/>
                </a:cubicBezTo>
                <a:cubicBezTo>
                  <a:pt x="638540" y="166135"/>
                  <a:pt x="656368" y="182672"/>
                  <a:pt x="684231" y="182672"/>
                </a:cubicBezTo>
                <a:cubicBezTo>
                  <a:pt x="704163" y="182672"/>
                  <a:pt x="720221" y="173400"/>
                  <a:pt x="729255" y="156337"/>
                </a:cubicBezTo>
                <a:cubicBezTo>
                  <a:pt x="729494" y="164845"/>
                  <a:pt x="730306" y="172396"/>
                  <a:pt x="732074" y="179327"/>
                </a:cubicBezTo>
                <a:lnTo>
                  <a:pt x="761804" y="179327"/>
                </a:lnTo>
                <a:cubicBezTo>
                  <a:pt x="758935" y="172396"/>
                  <a:pt x="757932" y="163602"/>
                  <a:pt x="757932" y="152992"/>
                </a:cubicBezTo>
                <a:lnTo>
                  <a:pt x="757932" y="95064"/>
                </a:lnTo>
                <a:cubicBezTo>
                  <a:pt x="757932" y="58883"/>
                  <a:pt x="742686" y="42872"/>
                  <a:pt x="704210" y="42872"/>
                </a:cubicBezTo>
                <a:cubicBezTo>
                  <a:pt x="668985" y="42872"/>
                  <a:pt x="648051" y="55777"/>
                  <a:pt x="642125" y="80869"/>
                </a:cubicBezTo>
                <a:moveTo>
                  <a:pt x="549546" y="179327"/>
                </a:moveTo>
                <a:lnTo>
                  <a:pt x="576693" y="179327"/>
                </a:lnTo>
                <a:lnTo>
                  <a:pt x="623723" y="46504"/>
                </a:lnTo>
                <a:lnTo>
                  <a:pt x="599157" y="46504"/>
                </a:lnTo>
                <a:lnTo>
                  <a:pt x="566082" y="147591"/>
                </a:lnTo>
                <a:lnTo>
                  <a:pt x="533248" y="46504"/>
                </a:lnTo>
                <a:lnTo>
                  <a:pt x="502993" y="46504"/>
                </a:lnTo>
                <a:lnTo>
                  <a:pt x="549546" y="179327"/>
                </a:lnTo>
                <a:close/>
                <a:moveTo>
                  <a:pt x="426235" y="64571"/>
                </a:moveTo>
                <a:cubicBezTo>
                  <a:pt x="445640" y="64571"/>
                  <a:pt x="458067" y="81873"/>
                  <a:pt x="458067" y="112892"/>
                </a:cubicBezTo>
                <a:cubicBezTo>
                  <a:pt x="458067" y="143911"/>
                  <a:pt x="445640" y="160973"/>
                  <a:pt x="426235" y="160973"/>
                </a:cubicBezTo>
                <a:cubicBezTo>
                  <a:pt x="406592" y="160973"/>
                  <a:pt x="394691" y="144150"/>
                  <a:pt x="394691" y="112892"/>
                </a:cubicBezTo>
                <a:cubicBezTo>
                  <a:pt x="394738" y="81634"/>
                  <a:pt x="406592" y="64571"/>
                  <a:pt x="426235" y="64571"/>
                </a:cubicBezTo>
                <a:moveTo>
                  <a:pt x="426235" y="42872"/>
                </a:moveTo>
                <a:cubicBezTo>
                  <a:pt x="388764" y="42872"/>
                  <a:pt x="362954" y="70259"/>
                  <a:pt x="362954" y="112892"/>
                </a:cubicBezTo>
                <a:cubicBezTo>
                  <a:pt x="362954" y="155573"/>
                  <a:pt x="388477" y="182911"/>
                  <a:pt x="426235" y="182911"/>
                </a:cubicBezTo>
                <a:cubicBezTo>
                  <a:pt x="463993" y="182911"/>
                  <a:pt x="489802" y="155573"/>
                  <a:pt x="489802" y="112892"/>
                </a:cubicBezTo>
                <a:cubicBezTo>
                  <a:pt x="489802" y="70259"/>
                  <a:pt x="463993" y="42872"/>
                  <a:pt x="426235" y="42872"/>
                </a:cubicBezTo>
                <a:moveTo>
                  <a:pt x="224302" y="46504"/>
                </a:moveTo>
                <a:lnTo>
                  <a:pt x="224302" y="179327"/>
                </a:lnTo>
                <a:lnTo>
                  <a:pt x="253456" y="179327"/>
                </a:lnTo>
                <a:lnTo>
                  <a:pt x="253456" y="103333"/>
                </a:lnTo>
                <a:cubicBezTo>
                  <a:pt x="253504" y="80343"/>
                  <a:pt x="266982" y="65575"/>
                  <a:pt x="284236" y="65575"/>
                </a:cubicBezTo>
                <a:cubicBezTo>
                  <a:pt x="298718" y="65575"/>
                  <a:pt x="306699" y="75373"/>
                  <a:pt x="306699" y="94538"/>
                </a:cubicBezTo>
                <a:lnTo>
                  <a:pt x="306699" y="179279"/>
                </a:lnTo>
                <a:lnTo>
                  <a:pt x="335903" y="179279"/>
                </a:lnTo>
                <a:lnTo>
                  <a:pt x="335903" y="94299"/>
                </a:lnTo>
                <a:cubicBezTo>
                  <a:pt x="335903" y="59935"/>
                  <a:pt x="321708" y="42872"/>
                  <a:pt x="292792" y="42872"/>
                </a:cubicBezTo>
                <a:cubicBezTo>
                  <a:pt x="274964" y="42872"/>
                  <a:pt x="261247" y="51666"/>
                  <a:pt x="251688" y="69207"/>
                </a:cubicBezTo>
                <a:lnTo>
                  <a:pt x="251640" y="46457"/>
                </a:lnTo>
                <a:lnTo>
                  <a:pt x="224302" y="46457"/>
                </a:lnTo>
                <a:close/>
                <a:moveTo>
                  <a:pt x="77189" y="46504"/>
                </a:moveTo>
                <a:lnTo>
                  <a:pt x="77189" y="179327"/>
                </a:lnTo>
                <a:lnTo>
                  <a:pt x="106391" y="179327"/>
                </a:lnTo>
                <a:lnTo>
                  <a:pt x="106391" y="103333"/>
                </a:lnTo>
                <a:cubicBezTo>
                  <a:pt x="106439" y="80343"/>
                  <a:pt x="119870" y="65575"/>
                  <a:pt x="137172" y="65575"/>
                </a:cubicBezTo>
                <a:cubicBezTo>
                  <a:pt x="151653" y="65575"/>
                  <a:pt x="159635" y="75373"/>
                  <a:pt x="159635" y="94538"/>
                </a:cubicBezTo>
                <a:lnTo>
                  <a:pt x="159635" y="179279"/>
                </a:lnTo>
                <a:lnTo>
                  <a:pt x="188838" y="179279"/>
                </a:lnTo>
                <a:lnTo>
                  <a:pt x="188838" y="94299"/>
                </a:lnTo>
                <a:cubicBezTo>
                  <a:pt x="188838" y="59935"/>
                  <a:pt x="174643" y="42872"/>
                  <a:pt x="145679" y="42872"/>
                </a:cubicBezTo>
                <a:cubicBezTo>
                  <a:pt x="127851" y="42872"/>
                  <a:pt x="114182" y="51666"/>
                  <a:pt x="104623" y="69207"/>
                </a:cubicBezTo>
                <a:lnTo>
                  <a:pt x="104575" y="46457"/>
                </a:lnTo>
                <a:lnTo>
                  <a:pt x="77189" y="46457"/>
                </a:lnTo>
                <a:close/>
                <a:moveTo>
                  <a:pt x="0" y="179327"/>
                </a:moveTo>
                <a:lnTo>
                  <a:pt x="30207" y="179327"/>
                </a:lnTo>
                <a:lnTo>
                  <a:pt x="30207" y="46504"/>
                </a:lnTo>
                <a:lnTo>
                  <a:pt x="0" y="46504"/>
                </a:lnTo>
                <a:lnTo>
                  <a:pt x="0" y="179327"/>
                </a:lnTo>
                <a:close/>
                <a:moveTo>
                  <a:pt x="0" y="24758"/>
                </a:moveTo>
                <a:lnTo>
                  <a:pt x="30207" y="24758"/>
                </a:lnTo>
                <a:lnTo>
                  <a:pt x="30207" y="0"/>
                </a:lnTo>
                <a:lnTo>
                  <a:pt x="0" y="0"/>
                </a:lnTo>
                <a:lnTo>
                  <a:pt x="0" y="24758"/>
                </a:ln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3" name="Vrije vorm: vorm 202">
            <a:extLst>
              <a:ext uri="{FF2B5EF4-FFF2-40B4-BE49-F238E27FC236}">
                <a16:creationId xmlns:a16="http://schemas.microsoft.com/office/drawing/2014/main" id="{61507882-5C09-AFEB-B812-B6EAEF4772AD}"/>
              </a:ext>
            </a:extLst>
          </p:cNvPr>
          <p:cNvSpPr/>
          <p:nvPr userDrawn="1"/>
        </p:nvSpPr>
        <p:spPr>
          <a:xfrm>
            <a:off x="7536165" y="3480414"/>
            <a:ext cx="568159" cy="331869"/>
          </a:xfrm>
          <a:custGeom>
            <a:avLst/>
            <a:gdLst>
              <a:gd name="connsiteX0" fmla="*/ 283398 w 568159"/>
              <a:gd name="connsiteY0" fmla="*/ 120492 h 331869"/>
              <a:gd name="connsiteX1" fmla="*/ 227076 w 568159"/>
              <a:gd name="connsiteY1" fmla="*/ 206853 h 331869"/>
              <a:gd name="connsiteX2" fmla="*/ 283398 w 568159"/>
              <a:gd name="connsiteY2" fmla="*/ 292700 h 331869"/>
              <a:gd name="connsiteX3" fmla="*/ 340230 w 568159"/>
              <a:gd name="connsiteY3" fmla="*/ 206853 h 331869"/>
              <a:gd name="connsiteX4" fmla="*/ 283398 w 568159"/>
              <a:gd name="connsiteY4" fmla="*/ 120492 h 331869"/>
              <a:gd name="connsiteX5" fmla="*/ 555700 w 568159"/>
              <a:gd name="connsiteY5" fmla="*/ 81752 h 331869"/>
              <a:gd name="connsiteX6" fmla="*/ 568159 w 568159"/>
              <a:gd name="connsiteY6" fmla="*/ 82263 h 331869"/>
              <a:gd name="connsiteX7" fmla="*/ 568159 w 568159"/>
              <a:gd name="connsiteY7" fmla="*/ 133378 h 331869"/>
              <a:gd name="connsiteX8" fmla="*/ 556638 w 568159"/>
              <a:gd name="connsiteY8" fmla="*/ 132867 h 331869"/>
              <a:gd name="connsiteX9" fmla="*/ 493406 w 568159"/>
              <a:gd name="connsiteY9" fmla="*/ 207706 h 331869"/>
              <a:gd name="connsiteX10" fmla="*/ 493406 w 568159"/>
              <a:gd name="connsiteY10" fmla="*/ 325297 h 331869"/>
              <a:gd name="connsiteX11" fmla="*/ 440413 w 568159"/>
              <a:gd name="connsiteY11" fmla="*/ 325297 h 331869"/>
              <a:gd name="connsiteX12" fmla="*/ 440413 w 568159"/>
              <a:gd name="connsiteY12" fmla="*/ 88151 h 331869"/>
              <a:gd name="connsiteX13" fmla="*/ 488798 w 568159"/>
              <a:gd name="connsiteY13" fmla="*/ 88151 h 331869"/>
              <a:gd name="connsiteX14" fmla="*/ 488798 w 568159"/>
              <a:gd name="connsiteY14" fmla="*/ 139352 h 331869"/>
              <a:gd name="connsiteX15" fmla="*/ 555700 w 568159"/>
              <a:gd name="connsiteY15" fmla="*/ 81752 h 331869"/>
              <a:gd name="connsiteX16" fmla="*/ 283398 w 568159"/>
              <a:gd name="connsiteY16" fmla="*/ 81752 h 331869"/>
              <a:gd name="connsiteX17" fmla="*/ 396893 w 568159"/>
              <a:gd name="connsiteY17" fmla="*/ 206853 h 331869"/>
              <a:gd name="connsiteX18" fmla="*/ 283398 w 568159"/>
              <a:gd name="connsiteY18" fmla="*/ 331869 h 331869"/>
              <a:gd name="connsiteX19" fmla="*/ 170413 w 568159"/>
              <a:gd name="connsiteY19" fmla="*/ 206853 h 331869"/>
              <a:gd name="connsiteX20" fmla="*/ 283398 w 568159"/>
              <a:gd name="connsiteY20" fmla="*/ 81752 h 331869"/>
              <a:gd name="connsiteX21" fmla="*/ 115372 w 568159"/>
              <a:gd name="connsiteY21" fmla="*/ 0 h 331869"/>
              <a:gd name="connsiteX22" fmla="*/ 161027 w 568159"/>
              <a:gd name="connsiteY22" fmla="*/ 4182 h 331869"/>
              <a:gd name="connsiteX23" fmla="*/ 161113 w 568159"/>
              <a:gd name="connsiteY23" fmla="*/ 4182 h 331869"/>
              <a:gd name="connsiteX24" fmla="*/ 161113 w 568159"/>
              <a:gd name="connsiteY24" fmla="*/ 42924 h 331869"/>
              <a:gd name="connsiteX25" fmla="*/ 129709 w 568159"/>
              <a:gd name="connsiteY25" fmla="*/ 39682 h 331869"/>
              <a:gd name="connsiteX26" fmla="*/ 90454 w 568159"/>
              <a:gd name="connsiteY26" fmla="*/ 81752 h 331869"/>
              <a:gd name="connsiteX27" fmla="*/ 90454 w 568159"/>
              <a:gd name="connsiteY27" fmla="*/ 88237 h 331869"/>
              <a:gd name="connsiteX28" fmla="*/ 148142 w 568159"/>
              <a:gd name="connsiteY28" fmla="*/ 88237 h 331869"/>
              <a:gd name="connsiteX29" fmla="*/ 148142 w 568159"/>
              <a:gd name="connsiteY29" fmla="*/ 124590 h 331869"/>
              <a:gd name="connsiteX30" fmla="*/ 91393 w 568159"/>
              <a:gd name="connsiteY30" fmla="*/ 124590 h 331869"/>
              <a:gd name="connsiteX31" fmla="*/ 91393 w 568159"/>
              <a:gd name="connsiteY31" fmla="*/ 325297 h 331869"/>
              <a:gd name="connsiteX32" fmla="*/ 39255 w 568159"/>
              <a:gd name="connsiteY32" fmla="*/ 325297 h 331869"/>
              <a:gd name="connsiteX33" fmla="*/ 39255 w 568159"/>
              <a:gd name="connsiteY33" fmla="*/ 124504 h 331869"/>
              <a:gd name="connsiteX34" fmla="*/ 0 w 568159"/>
              <a:gd name="connsiteY34" fmla="*/ 124504 h 331869"/>
              <a:gd name="connsiteX35" fmla="*/ 0 w 568159"/>
              <a:gd name="connsiteY35" fmla="*/ 88151 h 331869"/>
              <a:gd name="connsiteX36" fmla="*/ 39255 w 568159"/>
              <a:gd name="connsiteY36" fmla="*/ 88151 h 331869"/>
              <a:gd name="connsiteX37" fmla="*/ 39255 w 568159"/>
              <a:gd name="connsiteY37" fmla="*/ 83543 h 331869"/>
              <a:gd name="connsiteX38" fmla="*/ 115372 w 568159"/>
              <a:gd name="connsiteY38" fmla="*/ 0 h 331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68159" h="331869">
                <a:moveTo>
                  <a:pt x="283398" y="120492"/>
                </a:moveTo>
                <a:cubicBezTo>
                  <a:pt x="248324" y="120492"/>
                  <a:pt x="227076" y="150872"/>
                  <a:pt x="227076" y="206853"/>
                </a:cubicBezTo>
                <a:cubicBezTo>
                  <a:pt x="227076" y="262662"/>
                  <a:pt x="248324" y="292700"/>
                  <a:pt x="283398" y="292700"/>
                </a:cubicBezTo>
                <a:cubicBezTo>
                  <a:pt x="318042" y="292700"/>
                  <a:pt x="340230" y="262235"/>
                  <a:pt x="340230" y="206853"/>
                </a:cubicBezTo>
                <a:cubicBezTo>
                  <a:pt x="340230" y="151384"/>
                  <a:pt x="318042" y="120492"/>
                  <a:pt x="283398" y="120492"/>
                </a:cubicBezTo>
                <a:close/>
                <a:moveTo>
                  <a:pt x="555700" y="81752"/>
                </a:moveTo>
                <a:cubicBezTo>
                  <a:pt x="559369" y="81752"/>
                  <a:pt x="563551" y="81752"/>
                  <a:pt x="568159" y="82263"/>
                </a:cubicBezTo>
                <a:lnTo>
                  <a:pt x="568159" y="133378"/>
                </a:lnTo>
                <a:cubicBezTo>
                  <a:pt x="563124" y="132867"/>
                  <a:pt x="558943" y="132867"/>
                  <a:pt x="556638" y="132867"/>
                </a:cubicBezTo>
                <a:cubicBezTo>
                  <a:pt x="518408" y="132867"/>
                  <a:pt x="493492" y="161027"/>
                  <a:pt x="493406" y="207706"/>
                </a:cubicBezTo>
                <a:lnTo>
                  <a:pt x="493406" y="325297"/>
                </a:lnTo>
                <a:lnTo>
                  <a:pt x="440413" y="325297"/>
                </a:lnTo>
                <a:lnTo>
                  <a:pt x="440413" y="88151"/>
                </a:lnTo>
                <a:lnTo>
                  <a:pt x="488798" y="88151"/>
                </a:lnTo>
                <a:lnTo>
                  <a:pt x="488798" y="139352"/>
                </a:lnTo>
                <a:cubicBezTo>
                  <a:pt x="500746" y="100610"/>
                  <a:pt x="522420" y="81752"/>
                  <a:pt x="555700" y="81752"/>
                </a:cubicBezTo>
                <a:close/>
                <a:moveTo>
                  <a:pt x="283398" y="81752"/>
                </a:moveTo>
                <a:cubicBezTo>
                  <a:pt x="350812" y="81752"/>
                  <a:pt x="396893" y="130648"/>
                  <a:pt x="396893" y="206853"/>
                </a:cubicBezTo>
                <a:cubicBezTo>
                  <a:pt x="396893" y="282971"/>
                  <a:pt x="350812" y="331869"/>
                  <a:pt x="283398" y="331869"/>
                </a:cubicBezTo>
                <a:cubicBezTo>
                  <a:pt x="216067" y="331869"/>
                  <a:pt x="170413" y="282971"/>
                  <a:pt x="170413" y="206853"/>
                </a:cubicBezTo>
                <a:cubicBezTo>
                  <a:pt x="170413" y="130648"/>
                  <a:pt x="216495" y="81752"/>
                  <a:pt x="283398" y="81752"/>
                </a:cubicBezTo>
                <a:close/>
                <a:moveTo>
                  <a:pt x="115372" y="0"/>
                </a:moveTo>
                <a:cubicBezTo>
                  <a:pt x="131501" y="0"/>
                  <a:pt x="146690" y="939"/>
                  <a:pt x="161027" y="4182"/>
                </a:cubicBezTo>
                <a:lnTo>
                  <a:pt x="161113" y="4182"/>
                </a:lnTo>
                <a:lnTo>
                  <a:pt x="161113" y="42924"/>
                </a:lnTo>
                <a:cubicBezTo>
                  <a:pt x="147715" y="40619"/>
                  <a:pt x="137559" y="39682"/>
                  <a:pt x="129709" y="39682"/>
                </a:cubicBezTo>
                <a:cubicBezTo>
                  <a:pt x="101976" y="39682"/>
                  <a:pt x="90454" y="52651"/>
                  <a:pt x="90454" y="81752"/>
                </a:cubicBezTo>
                <a:lnTo>
                  <a:pt x="90454" y="88237"/>
                </a:lnTo>
                <a:lnTo>
                  <a:pt x="148142" y="88237"/>
                </a:lnTo>
                <a:lnTo>
                  <a:pt x="148142" y="124590"/>
                </a:lnTo>
                <a:lnTo>
                  <a:pt x="91393" y="124590"/>
                </a:lnTo>
                <a:lnTo>
                  <a:pt x="91393" y="325297"/>
                </a:lnTo>
                <a:lnTo>
                  <a:pt x="39255" y="325297"/>
                </a:lnTo>
                <a:lnTo>
                  <a:pt x="39255" y="124504"/>
                </a:lnTo>
                <a:lnTo>
                  <a:pt x="0" y="124504"/>
                </a:lnTo>
                <a:lnTo>
                  <a:pt x="0" y="88151"/>
                </a:lnTo>
                <a:lnTo>
                  <a:pt x="39255" y="88151"/>
                </a:lnTo>
                <a:lnTo>
                  <a:pt x="39255" y="83543"/>
                </a:lnTo>
                <a:cubicBezTo>
                  <a:pt x="39255" y="26710"/>
                  <a:pt x="63233" y="0"/>
                  <a:pt x="115372" y="0"/>
                </a:cubicBezTo>
                <a:close/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204" name="Rechthoek 203">
            <a:extLst>
              <a:ext uri="{FF2B5EF4-FFF2-40B4-BE49-F238E27FC236}">
                <a16:creationId xmlns:a16="http://schemas.microsoft.com/office/drawing/2014/main" id="{D2823E83-337B-EBE8-2DC9-AC1B405239E1}"/>
              </a:ext>
            </a:extLst>
          </p:cNvPr>
          <p:cNvSpPr/>
          <p:nvPr userDrawn="1"/>
        </p:nvSpPr>
        <p:spPr>
          <a:xfrm>
            <a:off x="0" y="0"/>
            <a:ext cx="7397922" cy="6858000"/>
          </a:xfrm>
          <a:prstGeom prst="rect">
            <a:avLst/>
          </a:prstGeom>
          <a:solidFill>
            <a:srgbClr val="2EA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01" name="Vrije vorm: vorm 100">
            <a:extLst>
              <a:ext uri="{FF2B5EF4-FFF2-40B4-BE49-F238E27FC236}">
                <a16:creationId xmlns:a16="http://schemas.microsoft.com/office/drawing/2014/main" id="{537EE3E7-E6A1-2A71-DD63-989DA6DC30E2}"/>
              </a:ext>
            </a:extLst>
          </p:cNvPr>
          <p:cNvSpPr/>
          <p:nvPr/>
        </p:nvSpPr>
        <p:spPr>
          <a:xfrm>
            <a:off x="0" y="3352619"/>
            <a:ext cx="3018394" cy="1601948"/>
          </a:xfrm>
          <a:custGeom>
            <a:avLst/>
            <a:gdLst>
              <a:gd name="connsiteX0" fmla="*/ 3018394 w 3018394"/>
              <a:gd name="connsiteY0" fmla="*/ 0 h 1601948"/>
              <a:gd name="connsiteX1" fmla="*/ 3018394 w 3018394"/>
              <a:gd name="connsiteY1" fmla="*/ 75719 h 1601948"/>
              <a:gd name="connsiteX2" fmla="*/ 769532 w 3018394"/>
              <a:gd name="connsiteY2" fmla="*/ 823934 h 1601948"/>
              <a:gd name="connsiteX3" fmla="*/ 19912 w 3018394"/>
              <a:gd name="connsiteY3" fmla="*/ 1573121 h 1601948"/>
              <a:gd name="connsiteX4" fmla="*/ 0 w 3018394"/>
              <a:gd name="connsiteY4" fmla="*/ 1601948 h 1601948"/>
              <a:gd name="connsiteX5" fmla="*/ 0 w 3018394"/>
              <a:gd name="connsiteY5" fmla="*/ 1477374 h 1601948"/>
              <a:gd name="connsiteX6" fmla="*/ 129896 w 3018394"/>
              <a:gd name="connsiteY6" fmla="*/ 1316645 h 1601948"/>
              <a:gd name="connsiteX7" fmla="*/ 724101 w 3018394"/>
              <a:gd name="connsiteY7" fmla="*/ 763358 h 1601948"/>
              <a:gd name="connsiteX8" fmla="*/ 3018394 w 3018394"/>
              <a:gd name="connsiteY8" fmla="*/ 0 h 16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8394" h="1601948">
                <a:moveTo>
                  <a:pt x="3018394" y="0"/>
                </a:moveTo>
                <a:lnTo>
                  <a:pt x="3018394" y="75719"/>
                </a:lnTo>
                <a:cubicBezTo>
                  <a:pt x="2199436" y="75719"/>
                  <a:pt x="1421800" y="334463"/>
                  <a:pt x="769532" y="823934"/>
                </a:cubicBezTo>
                <a:cubicBezTo>
                  <a:pt x="485477" y="1037137"/>
                  <a:pt x="233224" y="1289174"/>
                  <a:pt x="19912" y="1573121"/>
                </a:cubicBezTo>
                <a:lnTo>
                  <a:pt x="0" y="1601948"/>
                </a:lnTo>
                <a:lnTo>
                  <a:pt x="0" y="1477374"/>
                </a:lnTo>
                <a:lnTo>
                  <a:pt x="129896" y="1316645"/>
                </a:lnTo>
                <a:cubicBezTo>
                  <a:pt x="307672" y="1111924"/>
                  <a:pt x="506760" y="926507"/>
                  <a:pt x="724101" y="763358"/>
                </a:cubicBezTo>
                <a:cubicBezTo>
                  <a:pt x="1389565" y="263936"/>
                  <a:pt x="2182886" y="0"/>
                  <a:pt x="3018394" y="0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3" name="Vrije vorm: vorm 92">
            <a:extLst>
              <a:ext uri="{FF2B5EF4-FFF2-40B4-BE49-F238E27FC236}">
                <a16:creationId xmlns:a16="http://schemas.microsoft.com/office/drawing/2014/main" id="{88DE1C13-9FF9-BA9E-37BD-12D6F3BF9301}"/>
              </a:ext>
            </a:extLst>
          </p:cNvPr>
          <p:cNvSpPr/>
          <p:nvPr/>
        </p:nvSpPr>
        <p:spPr>
          <a:xfrm>
            <a:off x="1" y="3668477"/>
            <a:ext cx="2285873" cy="3189523"/>
          </a:xfrm>
          <a:custGeom>
            <a:avLst/>
            <a:gdLst>
              <a:gd name="connsiteX0" fmla="*/ 0 w 2285873"/>
              <a:gd name="connsiteY0" fmla="*/ 0 h 3189523"/>
              <a:gd name="connsiteX1" fmla="*/ 249321 w 2285873"/>
              <a:gd name="connsiteY1" fmla="*/ 118354 h 3189523"/>
              <a:gd name="connsiteX2" fmla="*/ 771371 w 2285873"/>
              <a:gd name="connsiteY2" fmla="*/ 448907 h 3189523"/>
              <a:gd name="connsiteX3" fmla="*/ 1535703 w 2285873"/>
              <a:gd name="connsiteY3" fmla="*/ 1213671 h 3189523"/>
              <a:gd name="connsiteX4" fmla="*/ 2250018 w 2285873"/>
              <a:gd name="connsiteY4" fmla="*/ 2890582 h 3189523"/>
              <a:gd name="connsiteX5" fmla="*/ 2285873 w 2285873"/>
              <a:gd name="connsiteY5" fmla="*/ 3189523 h 3189523"/>
              <a:gd name="connsiteX6" fmla="*/ 2209657 w 2285873"/>
              <a:gd name="connsiteY6" fmla="*/ 3189523 h 3189523"/>
              <a:gd name="connsiteX7" fmla="*/ 2175265 w 2285873"/>
              <a:gd name="connsiteY7" fmla="*/ 2902807 h 3189523"/>
              <a:gd name="connsiteX8" fmla="*/ 1475127 w 2285873"/>
              <a:gd name="connsiteY8" fmla="*/ 1259102 h 3189523"/>
              <a:gd name="connsiteX9" fmla="*/ 725940 w 2285873"/>
              <a:gd name="connsiteY9" fmla="*/ 509482 h 3189523"/>
              <a:gd name="connsiteX10" fmla="*/ 214198 w 2285873"/>
              <a:gd name="connsiteY10" fmla="*/ 185447 h 3189523"/>
              <a:gd name="connsiteX11" fmla="*/ 0 w 2285873"/>
              <a:gd name="connsiteY11" fmla="*/ 83764 h 3189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85873" h="3189523">
                <a:moveTo>
                  <a:pt x="0" y="0"/>
                </a:moveTo>
                <a:lnTo>
                  <a:pt x="249321" y="118354"/>
                </a:lnTo>
                <a:cubicBezTo>
                  <a:pt x="430459" y="213501"/>
                  <a:pt x="604924" y="323835"/>
                  <a:pt x="771371" y="448907"/>
                </a:cubicBezTo>
                <a:cubicBezTo>
                  <a:pt x="1061051" y="666545"/>
                  <a:pt x="1318172" y="923882"/>
                  <a:pt x="1535703" y="1213671"/>
                </a:cubicBezTo>
                <a:cubicBezTo>
                  <a:pt x="1910270" y="1712769"/>
                  <a:pt x="2152376" y="2283787"/>
                  <a:pt x="2250018" y="2890582"/>
                </a:cubicBezTo>
                <a:lnTo>
                  <a:pt x="2285873" y="3189523"/>
                </a:lnTo>
                <a:lnTo>
                  <a:pt x="2209657" y="3189523"/>
                </a:lnTo>
                <a:lnTo>
                  <a:pt x="2175265" y="2902807"/>
                </a:lnTo>
                <a:cubicBezTo>
                  <a:pt x="2079550" y="2308024"/>
                  <a:pt x="1842230" y="1748303"/>
                  <a:pt x="1475127" y="1259102"/>
                </a:cubicBezTo>
                <a:cubicBezTo>
                  <a:pt x="1261924" y="975047"/>
                  <a:pt x="1009887" y="722794"/>
                  <a:pt x="725940" y="509482"/>
                </a:cubicBezTo>
                <a:cubicBezTo>
                  <a:pt x="562765" y="386871"/>
                  <a:pt x="391748" y="278714"/>
                  <a:pt x="214198" y="185447"/>
                </a:cubicBezTo>
                <a:lnTo>
                  <a:pt x="0" y="83764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99990">
                <a:srgbClr val="55A32E">
                  <a:alpha val="1176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136AF172-1313-5BD3-0B5B-CCF80891B460}"/>
              </a:ext>
            </a:extLst>
          </p:cNvPr>
          <p:cNvSpPr/>
          <p:nvPr/>
        </p:nvSpPr>
        <p:spPr>
          <a:xfrm>
            <a:off x="-10376" y="323850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9888 w 3823822"/>
              <a:gd name="connsiteY2" fmla="*/ 1574960 h 3823821"/>
              <a:gd name="connsiteX3" fmla="*/ 2248862 w 3823822"/>
              <a:gd name="connsiteY3" fmla="*/ 823934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4293 w 3823822"/>
              <a:gd name="connsiteY6" fmla="*/ 763358 h 3823821"/>
              <a:gd name="connsiteX7" fmla="*/ 3060464 w 3823822"/>
              <a:gd name="connsiteY7" fmla="*/ 1529421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4864"/>
                  <a:pt x="3489360" y="2227228"/>
                  <a:pt x="2999888" y="1574960"/>
                </a:cubicBezTo>
                <a:cubicBezTo>
                  <a:pt x="2786252" y="1290256"/>
                  <a:pt x="2533566" y="1037678"/>
                  <a:pt x="2248862" y="823934"/>
                </a:cubicBezTo>
                <a:cubicBezTo>
                  <a:pt x="1596595" y="334463"/>
                  <a:pt x="818958" y="75719"/>
                  <a:pt x="0" y="75719"/>
                </a:cubicBezTo>
                <a:lnTo>
                  <a:pt x="0" y="0"/>
                </a:lnTo>
                <a:cubicBezTo>
                  <a:pt x="835508" y="0"/>
                  <a:pt x="1628829" y="263936"/>
                  <a:pt x="2294293" y="763358"/>
                </a:cubicBezTo>
                <a:cubicBezTo>
                  <a:pt x="2584731" y="981321"/>
                  <a:pt x="2842501" y="1239091"/>
                  <a:pt x="3060464" y="1529421"/>
                </a:cubicBezTo>
                <a:cubicBezTo>
                  <a:pt x="3559886" y="2194993"/>
                  <a:pt x="3823822" y="2988314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5BF1FD37-CCA2-7C05-BD6B-4E074374BA9D}"/>
              </a:ext>
            </a:extLst>
          </p:cNvPr>
          <p:cNvSpPr/>
          <p:nvPr/>
        </p:nvSpPr>
        <p:spPr>
          <a:xfrm>
            <a:off x="0" y="1819762"/>
            <a:ext cx="3823822" cy="3823821"/>
          </a:xfrm>
          <a:custGeom>
            <a:avLst/>
            <a:gdLst>
              <a:gd name="connsiteX0" fmla="*/ 3823822 w 3823822"/>
              <a:gd name="connsiteY0" fmla="*/ 3823822 h 3823821"/>
              <a:gd name="connsiteX1" fmla="*/ 3748103 w 3823822"/>
              <a:gd name="connsiteY1" fmla="*/ 3823822 h 3823821"/>
              <a:gd name="connsiteX2" fmla="*/ 2998482 w 3823822"/>
              <a:gd name="connsiteY2" fmla="*/ 1573121 h 3823821"/>
              <a:gd name="connsiteX3" fmla="*/ 2250592 w 3823822"/>
              <a:gd name="connsiteY3" fmla="*/ 825232 h 3823821"/>
              <a:gd name="connsiteX4" fmla="*/ 0 w 3823822"/>
              <a:gd name="connsiteY4" fmla="*/ 75719 h 3823821"/>
              <a:gd name="connsiteX5" fmla="*/ 0 w 3823822"/>
              <a:gd name="connsiteY5" fmla="*/ 0 h 3823821"/>
              <a:gd name="connsiteX6" fmla="*/ 2296132 w 3823822"/>
              <a:gd name="connsiteY6" fmla="*/ 764764 h 3823821"/>
              <a:gd name="connsiteX7" fmla="*/ 3059058 w 3823822"/>
              <a:gd name="connsiteY7" fmla="*/ 1527690 h 3823821"/>
              <a:gd name="connsiteX8" fmla="*/ 3823822 w 3823822"/>
              <a:gd name="connsiteY8" fmla="*/ 3823822 h 382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3822" h="3823821">
                <a:moveTo>
                  <a:pt x="3823822" y="3823822"/>
                </a:moveTo>
                <a:lnTo>
                  <a:pt x="3748103" y="3823822"/>
                </a:lnTo>
                <a:cubicBezTo>
                  <a:pt x="3748103" y="3003999"/>
                  <a:pt x="3488927" y="2225821"/>
                  <a:pt x="2998482" y="1573121"/>
                </a:cubicBezTo>
                <a:cubicBezTo>
                  <a:pt x="2785495" y="1289715"/>
                  <a:pt x="2533891" y="1038111"/>
                  <a:pt x="2250592" y="825232"/>
                </a:cubicBezTo>
                <a:cubicBezTo>
                  <a:pt x="1598001" y="334895"/>
                  <a:pt x="819823" y="75719"/>
                  <a:pt x="0" y="75719"/>
                </a:cubicBezTo>
                <a:lnTo>
                  <a:pt x="0" y="0"/>
                </a:lnTo>
                <a:cubicBezTo>
                  <a:pt x="836373" y="0"/>
                  <a:pt x="1630344" y="264476"/>
                  <a:pt x="2296132" y="764764"/>
                </a:cubicBezTo>
                <a:cubicBezTo>
                  <a:pt x="2585163" y="981970"/>
                  <a:pt x="2841852" y="1238551"/>
                  <a:pt x="3059058" y="1527690"/>
                </a:cubicBezTo>
                <a:cubicBezTo>
                  <a:pt x="3559346" y="2193478"/>
                  <a:pt x="3823822" y="2987557"/>
                  <a:pt x="3823822" y="3823822"/>
                </a:cubicBez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91" name="Vrije vorm: vorm 90">
            <a:extLst>
              <a:ext uri="{FF2B5EF4-FFF2-40B4-BE49-F238E27FC236}">
                <a16:creationId xmlns:a16="http://schemas.microsoft.com/office/drawing/2014/main" id="{C38E1B9C-2671-4A03-5AC3-87CC8B2681A3}"/>
              </a:ext>
            </a:extLst>
          </p:cNvPr>
          <p:cNvSpPr/>
          <p:nvPr userDrawn="1"/>
        </p:nvSpPr>
        <p:spPr>
          <a:xfrm>
            <a:off x="0" y="1835886"/>
            <a:ext cx="1541869" cy="3068978"/>
          </a:xfrm>
          <a:custGeom>
            <a:avLst/>
            <a:gdLst>
              <a:gd name="connsiteX0" fmla="*/ 0 w 1541869"/>
              <a:gd name="connsiteY0" fmla="*/ 0 h 3068978"/>
              <a:gd name="connsiteX1" fmla="*/ 12340 w 1541869"/>
              <a:gd name="connsiteY1" fmla="*/ 8514 h 3068978"/>
              <a:gd name="connsiteX2" fmla="*/ 778511 w 1541869"/>
              <a:gd name="connsiteY2" fmla="*/ 774577 h 3068978"/>
              <a:gd name="connsiteX3" fmla="*/ 1541869 w 1541869"/>
              <a:gd name="connsiteY3" fmla="*/ 3068978 h 3068978"/>
              <a:gd name="connsiteX4" fmla="*/ 1466150 w 1541869"/>
              <a:gd name="connsiteY4" fmla="*/ 3068978 h 3068978"/>
              <a:gd name="connsiteX5" fmla="*/ 717935 w 1541869"/>
              <a:gd name="connsiteY5" fmla="*/ 820116 h 3068978"/>
              <a:gd name="connsiteX6" fmla="*/ 174324 w 1541869"/>
              <a:gd name="connsiteY6" fmla="*/ 236529 h 3068978"/>
              <a:gd name="connsiteX7" fmla="*/ 0 w 1541869"/>
              <a:gd name="connsiteY7" fmla="*/ 95803 h 3068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869" h="3068978">
                <a:moveTo>
                  <a:pt x="0" y="0"/>
                </a:moveTo>
                <a:lnTo>
                  <a:pt x="12340" y="8514"/>
                </a:lnTo>
                <a:cubicBezTo>
                  <a:pt x="302778" y="226477"/>
                  <a:pt x="560548" y="484247"/>
                  <a:pt x="778511" y="774577"/>
                </a:cubicBezTo>
                <a:cubicBezTo>
                  <a:pt x="1277934" y="1440149"/>
                  <a:pt x="1541869" y="2233470"/>
                  <a:pt x="1541869" y="3068978"/>
                </a:cubicBezTo>
                <a:lnTo>
                  <a:pt x="1466150" y="3068978"/>
                </a:lnTo>
                <a:cubicBezTo>
                  <a:pt x="1466150" y="2250020"/>
                  <a:pt x="1207406" y="1472384"/>
                  <a:pt x="717935" y="820116"/>
                </a:cubicBezTo>
                <a:cubicBezTo>
                  <a:pt x="557708" y="606588"/>
                  <a:pt x="375515" y="411070"/>
                  <a:pt x="174324" y="236529"/>
                </a:cubicBezTo>
                <a:lnTo>
                  <a:pt x="0" y="95803"/>
                </a:lnTo>
                <a:close/>
              </a:path>
            </a:pathLst>
          </a:custGeom>
          <a:gradFill>
            <a:gsLst>
              <a:gs pos="0">
                <a:srgbClr val="F3FAF0"/>
              </a:gs>
              <a:gs pos="50000">
                <a:srgbClr val="F3FAF0">
                  <a:alpha val="49804"/>
                </a:srgbClr>
              </a:gs>
              <a:gs pos="100000">
                <a:srgbClr val="F3FAF0">
                  <a:alpha val="0"/>
                </a:srgbClr>
              </a:gs>
            </a:gsLst>
            <a:lin ang="5400000" scaled="1"/>
          </a:gradFill>
          <a:ln w="10809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56" name="Groep 155">
            <a:extLst>
              <a:ext uri="{FF2B5EF4-FFF2-40B4-BE49-F238E27FC236}">
                <a16:creationId xmlns:a16="http://schemas.microsoft.com/office/drawing/2014/main" id="{DE4FA4CD-86B8-5D2F-9BE5-D06D5830A4E3}"/>
              </a:ext>
            </a:extLst>
          </p:cNvPr>
          <p:cNvGrpSpPr/>
          <p:nvPr userDrawn="1"/>
        </p:nvGrpSpPr>
        <p:grpSpPr>
          <a:xfrm>
            <a:off x="1436100" y="268654"/>
            <a:ext cx="151965" cy="151965"/>
            <a:chOff x="1436100" y="268654"/>
            <a:chExt cx="151965" cy="151965"/>
          </a:xfrm>
        </p:grpSpPr>
        <p:sp>
          <p:nvSpPr>
            <p:cNvPr id="42" name="Vrije vorm: vorm 41">
              <a:extLst>
                <a:ext uri="{FF2B5EF4-FFF2-40B4-BE49-F238E27FC236}">
                  <a16:creationId xmlns:a16="http://schemas.microsoft.com/office/drawing/2014/main" id="{2D68D67D-3A99-0080-B1F5-23ABF58C749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43" name="Vrije vorm: vorm 42">
              <a:extLst>
                <a:ext uri="{FF2B5EF4-FFF2-40B4-BE49-F238E27FC236}">
                  <a16:creationId xmlns:a16="http://schemas.microsoft.com/office/drawing/2014/main" id="{4E5C3AE7-6AAB-6EA4-9D49-942D82E1682F}"/>
                </a:ext>
              </a:extLst>
            </p:cNvPr>
            <p:cNvSpPr/>
            <p:nvPr/>
          </p:nvSpPr>
          <p:spPr>
            <a:xfrm>
              <a:off x="1436100" y="268654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49695 w 167268"/>
                <a:gd name="connsiteY6" fmla="*/ 84117 h 167268"/>
                <a:gd name="connsiteX7" fmla="*/ 59732 w 167268"/>
                <a:gd name="connsiteY7" fmla="*/ 59732 h 167268"/>
                <a:gd name="connsiteX8" fmla="*/ 107523 w 167268"/>
                <a:gd name="connsiteY8" fmla="*/ 59732 h 167268"/>
                <a:gd name="connsiteX9" fmla="*/ 107523 w 167268"/>
                <a:gd name="connsiteY9" fmla="*/ 10752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7350"/>
                    <a:pt x="49959" y="102591"/>
                    <a:pt x="49695" y="84117"/>
                  </a:cubicBezTo>
                  <a:cubicBezTo>
                    <a:pt x="49552" y="74957"/>
                    <a:pt x="53185" y="66143"/>
                    <a:pt x="59732" y="59732"/>
                  </a:cubicBezTo>
                  <a:cubicBezTo>
                    <a:pt x="72934" y="46534"/>
                    <a:pt x="94321" y="46534"/>
                    <a:pt x="107523" y="59732"/>
                  </a:cubicBezTo>
                  <a:cubicBezTo>
                    <a:pt x="120725" y="72929"/>
                    <a:pt x="120725" y="94325"/>
                    <a:pt x="107523" y="107523"/>
                  </a:cubicBezTo>
                  <a:cubicBezTo>
                    <a:pt x="101131" y="113745"/>
                    <a:pt x="92540" y="117182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sp>
        <p:nvSpPr>
          <p:cNvPr id="45" name="Vrije vorm: vorm 44">
            <a:extLst>
              <a:ext uri="{FF2B5EF4-FFF2-40B4-BE49-F238E27FC236}">
                <a16:creationId xmlns:a16="http://schemas.microsoft.com/office/drawing/2014/main" id="{C4C69539-A594-FD56-6A35-58FF5FCE785E}"/>
              </a:ext>
            </a:extLst>
          </p:cNvPr>
          <p:cNvSpPr/>
          <p:nvPr/>
        </p:nvSpPr>
        <p:spPr>
          <a:xfrm>
            <a:off x="2955752" y="268654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49695 w 167268"/>
              <a:gd name="connsiteY6" fmla="*/ 84117 h 167268"/>
              <a:gd name="connsiteX7" fmla="*/ 59732 w 167268"/>
              <a:gd name="connsiteY7" fmla="*/ 59732 h 167268"/>
              <a:gd name="connsiteX8" fmla="*/ 107523 w 167268"/>
              <a:gd name="connsiteY8" fmla="*/ 59732 h 167268"/>
              <a:gd name="connsiteX9" fmla="*/ 107523 w 167268"/>
              <a:gd name="connsiteY9" fmla="*/ 10752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7350"/>
                  <a:pt x="49959" y="102591"/>
                  <a:pt x="49695" y="84117"/>
                </a:cubicBezTo>
                <a:cubicBezTo>
                  <a:pt x="49552" y="74957"/>
                  <a:pt x="53185" y="66143"/>
                  <a:pt x="59732" y="59732"/>
                </a:cubicBezTo>
                <a:cubicBezTo>
                  <a:pt x="72934" y="46534"/>
                  <a:pt x="94321" y="46534"/>
                  <a:pt x="107523" y="59732"/>
                </a:cubicBezTo>
                <a:cubicBezTo>
                  <a:pt x="120725" y="72929"/>
                  <a:pt x="120725" y="94325"/>
                  <a:pt x="107523" y="107523"/>
                </a:cubicBezTo>
                <a:cubicBezTo>
                  <a:pt x="101131" y="113745"/>
                  <a:pt x="92540" y="117182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en-GB" dirty="0"/>
          </a:p>
        </p:txBody>
      </p:sp>
      <p:grpSp>
        <p:nvGrpSpPr>
          <p:cNvPr id="163" name="Groep 162">
            <a:extLst>
              <a:ext uri="{FF2B5EF4-FFF2-40B4-BE49-F238E27FC236}">
                <a16:creationId xmlns:a16="http://schemas.microsoft.com/office/drawing/2014/main" id="{8731AB22-EB0B-7705-3405-9855734AEAE6}"/>
              </a:ext>
            </a:extLst>
          </p:cNvPr>
          <p:cNvGrpSpPr/>
          <p:nvPr userDrawn="1"/>
        </p:nvGrpSpPr>
        <p:grpSpPr>
          <a:xfrm>
            <a:off x="676275" y="1028479"/>
            <a:ext cx="151965" cy="151965"/>
            <a:chOff x="676275" y="1028479"/>
            <a:chExt cx="151965" cy="151965"/>
          </a:xfrm>
        </p:grpSpPr>
        <p:sp>
          <p:nvSpPr>
            <p:cNvPr id="54" name="Vrije vorm: vorm 53">
              <a:extLst>
                <a:ext uri="{FF2B5EF4-FFF2-40B4-BE49-F238E27FC236}">
                  <a16:creationId xmlns:a16="http://schemas.microsoft.com/office/drawing/2014/main" id="{B721ED27-068D-A9AD-5F1D-E603301402F7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55" name="Vrije vorm: vorm 54">
              <a:extLst>
                <a:ext uri="{FF2B5EF4-FFF2-40B4-BE49-F238E27FC236}">
                  <a16:creationId xmlns:a16="http://schemas.microsoft.com/office/drawing/2014/main" id="{3EC05E37-E9A5-5895-70A3-26FBCAC9FDF8}"/>
                </a:ext>
              </a:extLst>
            </p:cNvPr>
            <p:cNvSpPr/>
            <p:nvPr/>
          </p:nvSpPr>
          <p:spPr>
            <a:xfrm>
              <a:off x="676275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9732 w 167268"/>
                <a:gd name="connsiteY6" fmla="*/ 107284 h 167268"/>
                <a:gd name="connsiteX7" fmla="*/ 59254 w 167268"/>
                <a:gd name="connsiteY7" fmla="*/ 59975 h 167268"/>
                <a:gd name="connsiteX8" fmla="*/ 59732 w 167268"/>
                <a:gd name="connsiteY8" fmla="*/ 59493 h 167268"/>
                <a:gd name="connsiteX9" fmla="*/ 107045 w 167268"/>
                <a:gd name="connsiteY9" fmla="*/ 59010 h 167268"/>
                <a:gd name="connsiteX10" fmla="*/ 107523 w 167268"/>
                <a:gd name="connsiteY10" fmla="*/ 59493 h 167268"/>
                <a:gd name="connsiteX11" fmla="*/ 108001 w 167268"/>
                <a:gd name="connsiteY11" fmla="*/ 106801 h 167268"/>
                <a:gd name="connsiteX12" fmla="*/ 107523 w 167268"/>
                <a:gd name="connsiteY12" fmla="*/ 107284 h 167268"/>
                <a:gd name="connsiteX13" fmla="*/ 83627 w 167268"/>
                <a:gd name="connsiteY13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74678" y="117093"/>
                    <a:pt x="66100" y="113572"/>
                    <a:pt x="59732" y="107284"/>
                  </a:cubicBezTo>
                  <a:cubicBezTo>
                    <a:pt x="46529" y="94354"/>
                    <a:pt x="46315" y="73173"/>
                    <a:pt x="59254" y="59975"/>
                  </a:cubicBezTo>
                  <a:cubicBezTo>
                    <a:pt x="59409" y="59813"/>
                    <a:pt x="59564" y="59652"/>
                    <a:pt x="59732" y="59493"/>
                  </a:cubicBezTo>
                  <a:cubicBezTo>
                    <a:pt x="72659" y="46295"/>
                    <a:pt x="93843" y="46079"/>
                    <a:pt x="107045" y="59010"/>
                  </a:cubicBezTo>
                  <a:cubicBezTo>
                    <a:pt x="107200" y="59169"/>
                    <a:pt x="107367" y="59330"/>
                    <a:pt x="107523" y="59493"/>
                  </a:cubicBezTo>
                  <a:cubicBezTo>
                    <a:pt x="120725" y="72424"/>
                    <a:pt x="120940" y="93603"/>
                    <a:pt x="108001" y="106801"/>
                  </a:cubicBezTo>
                  <a:cubicBezTo>
                    <a:pt x="107845" y="106963"/>
                    <a:pt x="107690" y="107125"/>
                    <a:pt x="107523" y="107284"/>
                  </a:cubicBezTo>
                  <a:cubicBezTo>
                    <a:pt x="101155" y="113572"/>
                    <a:pt x="92576" y="117093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57" name="Groep 156">
            <a:extLst>
              <a:ext uri="{FF2B5EF4-FFF2-40B4-BE49-F238E27FC236}">
                <a16:creationId xmlns:a16="http://schemas.microsoft.com/office/drawing/2014/main" id="{0B80B5B9-7165-F285-68BA-300394543AC2}"/>
              </a:ext>
            </a:extLst>
          </p:cNvPr>
          <p:cNvGrpSpPr/>
          <p:nvPr userDrawn="1"/>
        </p:nvGrpSpPr>
        <p:grpSpPr>
          <a:xfrm>
            <a:off x="2195927" y="1028479"/>
            <a:ext cx="151965" cy="151965"/>
            <a:chOff x="2195927" y="1028479"/>
            <a:chExt cx="151965" cy="151965"/>
          </a:xfrm>
        </p:grpSpPr>
        <p:sp>
          <p:nvSpPr>
            <p:cNvPr id="56" name="Vrije vorm: vorm 55">
              <a:extLst>
                <a:ext uri="{FF2B5EF4-FFF2-40B4-BE49-F238E27FC236}">
                  <a16:creationId xmlns:a16="http://schemas.microsoft.com/office/drawing/2014/main" id="{ECCEBEA7-6B2E-AA98-177C-74E7A9DD60EB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57" name="Vrije vorm: vorm 56">
              <a:extLst>
                <a:ext uri="{FF2B5EF4-FFF2-40B4-BE49-F238E27FC236}">
                  <a16:creationId xmlns:a16="http://schemas.microsoft.com/office/drawing/2014/main" id="{2AF6DBA9-A6EF-A638-E228-9F1A50B158A5}"/>
                </a:ext>
              </a:extLst>
            </p:cNvPr>
            <p:cNvSpPr/>
            <p:nvPr/>
          </p:nvSpPr>
          <p:spPr>
            <a:xfrm>
              <a:off x="2195927" y="1028479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7 h 167268"/>
                <a:gd name="connsiteX7" fmla="*/ 84105 w 167268"/>
                <a:gd name="connsiteY7" fmla="*/ 50175 h 167268"/>
                <a:gd name="connsiteX8" fmla="*/ 117320 w 167268"/>
                <a:gd name="connsiteY8" fmla="*/ 83869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8"/>
                    <a:pt x="50281" y="101863"/>
                    <a:pt x="50412" y="83387"/>
                  </a:cubicBezTo>
                  <a:cubicBezTo>
                    <a:pt x="50544" y="64912"/>
                    <a:pt x="65634" y="50042"/>
                    <a:pt x="84105" y="50175"/>
                  </a:cubicBezTo>
                  <a:cubicBezTo>
                    <a:pt x="102588" y="50309"/>
                    <a:pt x="117451" y="65393"/>
                    <a:pt x="117320" y="83869"/>
                  </a:cubicBezTo>
                  <a:cubicBezTo>
                    <a:pt x="117260" y="92657"/>
                    <a:pt x="113736" y="101068"/>
                    <a:pt x="107523" y="107284"/>
                  </a:cubicBezTo>
                  <a:cubicBezTo>
                    <a:pt x="101178" y="113593"/>
                    <a:pt x="92576" y="117119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2" name="Groep 161">
            <a:extLst>
              <a:ext uri="{FF2B5EF4-FFF2-40B4-BE49-F238E27FC236}">
                <a16:creationId xmlns:a16="http://schemas.microsoft.com/office/drawing/2014/main" id="{7B7D2BA0-D05A-A0A2-0B6B-6A26CC015F37}"/>
              </a:ext>
            </a:extLst>
          </p:cNvPr>
          <p:cNvGrpSpPr/>
          <p:nvPr userDrawn="1"/>
        </p:nvGrpSpPr>
        <p:grpSpPr>
          <a:xfrm>
            <a:off x="1436100" y="1788305"/>
            <a:ext cx="151965" cy="151965"/>
            <a:chOff x="1436100" y="1788305"/>
            <a:chExt cx="151965" cy="151965"/>
          </a:xfrm>
        </p:grpSpPr>
        <p:sp>
          <p:nvSpPr>
            <p:cNvPr id="68" name="Vrije vorm: vorm 67">
              <a:extLst>
                <a:ext uri="{FF2B5EF4-FFF2-40B4-BE49-F238E27FC236}">
                  <a16:creationId xmlns:a16="http://schemas.microsoft.com/office/drawing/2014/main" id="{8A125716-26D8-31F5-8C30-D9F2919D2C94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69" name="Vrije vorm: vorm 68">
              <a:extLst>
                <a:ext uri="{FF2B5EF4-FFF2-40B4-BE49-F238E27FC236}">
                  <a16:creationId xmlns:a16="http://schemas.microsoft.com/office/drawing/2014/main" id="{BB004EFC-EFCE-790B-285E-3BE07FAE7556}"/>
                </a:ext>
              </a:extLst>
            </p:cNvPr>
            <p:cNvSpPr/>
            <p:nvPr/>
          </p:nvSpPr>
          <p:spPr>
            <a:xfrm>
              <a:off x="1436100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58" name="Groep 157">
            <a:extLst>
              <a:ext uri="{FF2B5EF4-FFF2-40B4-BE49-F238E27FC236}">
                <a16:creationId xmlns:a16="http://schemas.microsoft.com/office/drawing/2014/main" id="{984FA816-DE39-A0E1-8328-81C54E0D0358}"/>
              </a:ext>
            </a:extLst>
          </p:cNvPr>
          <p:cNvGrpSpPr/>
          <p:nvPr userDrawn="1"/>
        </p:nvGrpSpPr>
        <p:grpSpPr>
          <a:xfrm>
            <a:off x="2955752" y="1788305"/>
            <a:ext cx="151965" cy="151965"/>
            <a:chOff x="2955752" y="1788305"/>
            <a:chExt cx="151965" cy="151965"/>
          </a:xfrm>
        </p:grpSpPr>
        <p:sp>
          <p:nvSpPr>
            <p:cNvPr id="70" name="Vrije vorm: vorm 69">
              <a:extLst>
                <a:ext uri="{FF2B5EF4-FFF2-40B4-BE49-F238E27FC236}">
                  <a16:creationId xmlns:a16="http://schemas.microsoft.com/office/drawing/2014/main" id="{AD86F847-8E61-1D6F-78D0-FB5A19372180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1" name="Vrije vorm: vorm 70">
              <a:extLst>
                <a:ext uri="{FF2B5EF4-FFF2-40B4-BE49-F238E27FC236}">
                  <a16:creationId xmlns:a16="http://schemas.microsoft.com/office/drawing/2014/main" id="{FDEAE792-505A-B947-5B3D-F2D7F7551D23}"/>
                </a:ext>
              </a:extLst>
            </p:cNvPr>
            <p:cNvSpPr/>
            <p:nvPr/>
          </p:nvSpPr>
          <p:spPr>
            <a:xfrm>
              <a:off x="2955752" y="178830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4" name="Groep 163">
            <a:extLst>
              <a:ext uri="{FF2B5EF4-FFF2-40B4-BE49-F238E27FC236}">
                <a16:creationId xmlns:a16="http://schemas.microsoft.com/office/drawing/2014/main" id="{B0A7183E-C35F-6C61-AEE0-F1C935378057}"/>
              </a:ext>
            </a:extLst>
          </p:cNvPr>
          <p:cNvGrpSpPr/>
          <p:nvPr userDrawn="1"/>
        </p:nvGrpSpPr>
        <p:grpSpPr>
          <a:xfrm>
            <a:off x="676275" y="2548131"/>
            <a:ext cx="151965" cy="151965"/>
            <a:chOff x="676275" y="2548131"/>
            <a:chExt cx="151965" cy="151965"/>
          </a:xfrm>
        </p:grpSpPr>
        <p:sp>
          <p:nvSpPr>
            <p:cNvPr id="80" name="Vrije vorm: vorm 79">
              <a:extLst>
                <a:ext uri="{FF2B5EF4-FFF2-40B4-BE49-F238E27FC236}">
                  <a16:creationId xmlns:a16="http://schemas.microsoft.com/office/drawing/2014/main" id="{D2E2D6AA-4CA8-D20E-CBDB-5434A2E39CED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1" name="Vrije vorm: vorm 80">
              <a:extLst>
                <a:ext uri="{FF2B5EF4-FFF2-40B4-BE49-F238E27FC236}">
                  <a16:creationId xmlns:a16="http://schemas.microsoft.com/office/drawing/2014/main" id="{4301B2DD-311B-2255-EA5B-04951991C33C}"/>
                </a:ext>
              </a:extLst>
            </p:cNvPr>
            <p:cNvSpPr/>
            <p:nvPr/>
          </p:nvSpPr>
          <p:spPr>
            <a:xfrm>
              <a:off x="676275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1" name="Groep 160">
            <a:extLst>
              <a:ext uri="{FF2B5EF4-FFF2-40B4-BE49-F238E27FC236}">
                <a16:creationId xmlns:a16="http://schemas.microsoft.com/office/drawing/2014/main" id="{CE4F4FA7-E506-2F57-F370-F6834CB0762A}"/>
              </a:ext>
            </a:extLst>
          </p:cNvPr>
          <p:cNvGrpSpPr/>
          <p:nvPr userDrawn="1"/>
        </p:nvGrpSpPr>
        <p:grpSpPr>
          <a:xfrm>
            <a:off x="2195927" y="2548131"/>
            <a:ext cx="151965" cy="151965"/>
            <a:chOff x="2195927" y="2548131"/>
            <a:chExt cx="151965" cy="151965"/>
          </a:xfrm>
        </p:grpSpPr>
        <p:sp>
          <p:nvSpPr>
            <p:cNvPr id="82" name="Vrije vorm: vorm 81">
              <a:extLst>
                <a:ext uri="{FF2B5EF4-FFF2-40B4-BE49-F238E27FC236}">
                  <a16:creationId xmlns:a16="http://schemas.microsoft.com/office/drawing/2014/main" id="{567D651F-B8AF-EB1B-946A-90EC4F80C48D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3" name="Vrije vorm: vorm 82">
              <a:extLst>
                <a:ext uri="{FF2B5EF4-FFF2-40B4-BE49-F238E27FC236}">
                  <a16:creationId xmlns:a16="http://schemas.microsoft.com/office/drawing/2014/main" id="{C58E6801-4084-0EAD-A0FE-E6C5FE4198EF}"/>
                </a:ext>
              </a:extLst>
            </p:cNvPr>
            <p:cNvSpPr/>
            <p:nvPr/>
          </p:nvSpPr>
          <p:spPr>
            <a:xfrm>
              <a:off x="2195927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C9687D3C-EE2D-58ED-5ED2-6F58BFF75D3D}"/>
              </a:ext>
            </a:extLst>
          </p:cNvPr>
          <p:cNvGrpSpPr/>
          <p:nvPr userDrawn="1"/>
        </p:nvGrpSpPr>
        <p:grpSpPr>
          <a:xfrm>
            <a:off x="3715579" y="2548131"/>
            <a:ext cx="151965" cy="151965"/>
            <a:chOff x="3715579" y="2548131"/>
            <a:chExt cx="151965" cy="151965"/>
          </a:xfrm>
        </p:grpSpPr>
        <p:sp>
          <p:nvSpPr>
            <p:cNvPr id="84" name="Vrije vorm: vorm 83">
              <a:extLst>
                <a:ext uri="{FF2B5EF4-FFF2-40B4-BE49-F238E27FC236}">
                  <a16:creationId xmlns:a16="http://schemas.microsoft.com/office/drawing/2014/main" id="{9CFB7428-1640-7106-71E3-CEEC9C2199A2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Vrije vorm: vorm 84">
              <a:extLst>
                <a:ext uri="{FF2B5EF4-FFF2-40B4-BE49-F238E27FC236}">
                  <a16:creationId xmlns:a16="http://schemas.microsoft.com/office/drawing/2014/main" id="{E639F2F6-22F6-E6C0-30E7-C9A4563FD620}"/>
                </a:ext>
              </a:extLst>
            </p:cNvPr>
            <p:cNvSpPr/>
            <p:nvPr/>
          </p:nvSpPr>
          <p:spPr>
            <a:xfrm>
              <a:off x="3715579" y="2548131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3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3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5" name="Groep 164">
            <a:extLst>
              <a:ext uri="{FF2B5EF4-FFF2-40B4-BE49-F238E27FC236}">
                <a16:creationId xmlns:a16="http://schemas.microsoft.com/office/drawing/2014/main" id="{03DF1EB7-0FEA-269F-398C-FE1B27505950}"/>
              </a:ext>
            </a:extLst>
          </p:cNvPr>
          <p:cNvGrpSpPr/>
          <p:nvPr userDrawn="1"/>
        </p:nvGrpSpPr>
        <p:grpSpPr>
          <a:xfrm>
            <a:off x="1436100" y="3307957"/>
            <a:ext cx="151965" cy="151965"/>
            <a:chOff x="1436100" y="3307957"/>
            <a:chExt cx="151965" cy="151965"/>
          </a:xfrm>
        </p:grpSpPr>
        <p:sp>
          <p:nvSpPr>
            <p:cNvPr id="94" name="Vrije vorm: vorm 93">
              <a:extLst>
                <a:ext uri="{FF2B5EF4-FFF2-40B4-BE49-F238E27FC236}">
                  <a16:creationId xmlns:a16="http://schemas.microsoft.com/office/drawing/2014/main" id="{5E364CBB-B959-5E3F-73C1-837472B06288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95" name="Vrije vorm: vorm 94">
              <a:extLst>
                <a:ext uri="{FF2B5EF4-FFF2-40B4-BE49-F238E27FC236}">
                  <a16:creationId xmlns:a16="http://schemas.microsoft.com/office/drawing/2014/main" id="{CD16A07E-9EFA-E89B-BC1C-46C9F7A82B72}"/>
                </a:ext>
              </a:extLst>
            </p:cNvPr>
            <p:cNvSpPr/>
            <p:nvPr/>
          </p:nvSpPr>
          <p:spPr>
            <a:xfrm>
              <a:off x="1436100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66" name="Groep 165">
            <a:extLst>
              <a:ext uri="{FF2B5EF4-FFF2-40B4-BE49-F238E27FC236}">
                <a16:creationId xmlns:a16="http://schemas.microsoft.com/office/drawing/2014/main" id="{C1B70BE9-407A-0E6A-3837-8939A0171A04}"/>
              </a:ext>
            </a:extLst>
          </p:cNvPr>
          <p:cNvGrpSpPr/>
          <p:nvPr userDrawn="1"/>
        </p:nvGrpSpPr>
        <p:grpSpPr>
          <a:xfrm>
            <a:off x="2955752" y="3307957"/>
            <a:ext cx="151965" cy="151965"/>
            <a:chOff x="2955752" y="3307957"/>
            <a:chExt cx="151965" cy="151965"/>
          </a:xfrm>
        </p:grpSpPr>
        <p:sp>
          <p:nvSpPr>
            <p:cNvPr id="96" name="Vrije vorm: vorm 95">
              <a:extLst>
                <a:ext uri="{FF2B5EF4-FFF2-40B4-BE49-F238E27FC236}">
                  <a16:creationId xmlns:a16="http://schemas.microsoft.com/office/drawing/2014/main" id="{88F45089-4D4B-BB1C-967C-CCCB812909CD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Vrije vorm: vorm 96">
              <a:extLst>
                <a:ext uri="{FF2B5EF4-FFF2-40B4-BE49-F238E27FC236}">
                  <a16:creationId xmlns:a16="http://schemas.microsoft.com/office/drawing/2014/main" id="{FEB8741D-9861-0DD8-5ED8-7FA803D11C83}"/>
                </a:ext>
              </a:extLst>
            </p:cNvPr>
            <p:cNvSpPr/>
            <p:nvPr/>
          </p:nvSpPr>
          <p:spPr>
            <a:xfrm>
              <a:off x="2955752" y="3307957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68" name="Groep 167">
            <a:extLst>
              <a:ext uri="{FF2B5EF4-FFF2-40B4-BE49-F238E27FC236}">
                <a16:creationId xmlns:a16="http://schemas.microsoft.com/office/drawing/2014/main" id="{1B6FD9A4-DACA-37B9-98F4-C71FEFD0B974}"/>
              </a:ext>
            </a:extLst>
          </p:cNvPr>
          <p:cNvGrpSpPr/>
          <p:nvPr userDrawn="1"/>
        </p:nvGrpSpPr>
        <p:grpSpPr>
          <a:xfrm>
            <a:off x="2195927" y="4067783"/>
            <a:ext cx="151965" cy="151965"/>
            <a:chOff x="2195927" y="4067783"/>
            <a:chExt cx="151965" cy="151965"/>
          </a:xfrm>
        </p:grpSpPr>
        <p:sp>
          <p:nvSpPr>
            <p:cNvPr id="108" name="Vrije vorm: vorm 107">
              <a:extLst>
                <a:ext uri="{FF2B5EF4-FFF2-40B4-BE49-F238E27FC236}">
                  <a16:creationId xmlns:a16="http://schemas.microsoft.com/office/drawing/2014/main" id="{CCED135B-B3C7-89A4-FFCF-16DF9B96CF81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>
                <a:alpha val="20000"/>
              </a:srgb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09" name="Vrije vorm: vorm 108">
              <a:extLst>
                <a:ext uri="{FF2B5EF4-FFF2-40B4-BE49-F238E27FC236}">
                  <a16:creationId xmlns:a16="http://schemas.microsoft.com/office/drawing/2014/main" id="{86E06E43-40C0-FE50-372F-270A08CD1B3D}"/>
                </a:ext>
              </a:extLst>
            </p:cNvPr>
            <p:cNvSpPr/>
            <p:nvPr/>
          </p:nvSpPr>
          <p:spPr>
            <a:xfrm>
              <a:off x="2195927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69" name="Groep 168">
            <a:extLst>
              <a:ext uri="{FF2B5EF4-FFF2-40B4-BE49-F238E27FC236}">
                <a16:creationId xmlns:a16="http://schemas.microsoft.com/office/drawing/2014/main" id="{5A57400C-83D1-42EE-0DA7-984A6AF4083F}"/>
              </a:ext>
            </a:extLst>
          </p:cNvPr>
          <p:cNvGrpSpPr/>
          <p:nvPr userDrawn="1"/>
        </p:nvGrpSpPr>
        <p:grpSpPr>
          <a:xfrm>
            <a:off x="3715579" y="4067783"/>
            <a:ext cx="151965" cy="151965"/>
            <a:chOff x="3715579" y="4067783"/>
            <a:chExt cx="151965" cy="151965"/>
          </a:xfrm>
        </p:grpSpPr>
        <p:sp>
          <p:nvSpPr>
            <p:cNvPr id="110" name="Vrije vorm: vorm 109">
              <a:extLst>
                <a:ext uri="{FF2B5EF4-FFF2-40B4-BE49-F238E27FC236}">
                  <a16:creationId xmlns:a16="http://schemas.microsoft.com/office/drawing/2014/main" id="{EABEDE96-38F2-5BAA-68C2-E6590E25BE89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1" name="Vrije vorm: vorm 110">
              <a:extLst>
                <a:ext uri="{FF2B5EF4-FFF2-40B4-BE49-F238E27FC236}">
                  <a16:creationId xmlns:a16="http://schemas.microsoft.com/office/drawing/2014/main" id="{176FE4EA-22C5-CD7D-7E9E-873C98741317}"/>
                </a:ext>
              </a:extLst>
            </p:cNvPr>
            <p:cNvSpPr/>
            <p:nvPr/>
          </p:nvSpPr>
          <p:spPr>
            <a:xfrm>
              <a:off x="3715579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3" name="Groep 172">
            <a:extLst>
              <a:ext uri="{FF2B5EF4-FFF2-40B4-BE49-F238E27FC236}">
                <a16:creationId xmlns:a16="http://schemas.microsoft.com/office/drawing/2014/main" id="{FC4D7A25-396F-3AFA-1066-5827587DA31B}"/>
              </a:ext>
            </a:extLst>
          </p:cNvPr>
          <p:cNvGrpSpPr/>
          <p:nvPr userDrawn="1"/>
        </p:nvGrpSpPr>
        <p:grpSpPr>
          <a:xfrm>
            <a:off x="1436100" y="4827608"/>
            <a:ext cx="151965" cy="151965"/>
            <a:chOff x="1436100" y="4827608"/>
            <a:chExt cx="151965" cy="151965"/>
          </a:xfrm>
        </p:grpSpPr>
        <p:sp>
          <p:nvSpPr>
            <p:cNvPr id="120" name="Vrije vorm: vorm 119">
              <a:extLst>
                <a:ext uri="{FF2B5EF4-FFF2-40B4-BE49-F238E27FC236}">
                  <a16:creationId xmlns:a16="http://schemas.microsoft.com/office/drawing/2014/main" id="{B99BE0C3-DDCF-3D29-E6AA-729C69DF8DCA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21" name="Vrije vorm: vorm 120">
              <a:extLst>
                <a:ext uri="{FF2B5EF4-FFF2-40B4-BE49-F238E27FC236}">
                  <a16:creationId xmlns:a16="http://schemas.microsoft.com/office/drawing/2014/main" id="{95341127-ED96-6205-BED2-8464D0EF171F}"/>
                </a:ext>
              </a:extLst>
            </p:cNvPr>
            <p:cNvSpPr/>
            <p:nvPr/>
          </p:nvSpPr>
          <p:spPr>
            <a:xfrm>
              <a:off x="1436100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2" name="Groep 171">
            <a:extLst>
              <a:ext uri="{FF2B5EF4-FFF2-40B4-BE49-F238E27FC236}">
                <a16:creationId xmlns:a16="http://schemas.microsoft.com/office/drawing/2014/main" id="{28B60DA0-1E7D-BC41-6366-B45B6A63782F}"/>
              </a:ext>
            </a:extLst>
          </p:cNvPr>
          <p:cNvGrpSpPr/>
          <p:nvPr userDrawn="1"/>
        </p:nvGrpSpPr>
        <p:grpSpPr>
          <a:xfrm>
            <a:off x="2955752" y="4827608"/>
            <a:ext cx="151965" cy="151965"/>
            <a:chOff x="2955752" y="4827608"/>
            <a:chExt cx="151965" cy="151965"/>
          </a:xfrm>
        </p:grpSpPr>
        <p:sp>
          <p:nvSpPr>
            <p:cNvPr id="122" name="Vrije vorm: vorm 121">
              <a:extLst>
                <a:ext uri="{FF2B5EF4-FFF2-40B4-BE49-F238E27FC236}">
                  <a16:creationId xmlns:a16="http://schemas.microsoft.com/office/drawing/2014/main" id="{4BB71F70-ACAD-5A30-7281-776037A25D62}"/>
                </a:ext>
              </a:extLst>
            </p:cNvPr>
            <p:cNvSpPr/>
            <p:nvPr userDrawn="1"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23" name="Vrije vorm: vorm 122">
              <a:extLst>
                <a:ext uri="{FF2B5EF4-FFF2-40B4-BE49-F238E27FC236}">
                  <a16:creationId xmlns:a16="http://schemas.microsoft.com/office/drawing/2014/main" id="{5D68C5F5-57DF-AB10-6C5B-3431B86D4D32}"/>
                </a:ext>
              </a:extLst>
            </p:cNvPr>
            <p:cNvSpPr/>
            <p:nvPr/>
          </p:nvSpPr>
          <p:spPr>
            <a:xfrm>
              <a:off x="2955752" y="4827608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33" name="Vrije vorm: vorm 132">
            <a:extLst>
              <a:ext uri="{FF2B5EF4-FFF2-40B4-BE49-F238E27FC236}">
                <a16:creationId xmlns:a16="http://schemas.microsoft.com/office/drawing/2014/main" id="{C60C56A3-815B-AE9B-03C5-7AF6E64A4793}"/>
              </a:ext>
            </a:extLst>
          </p:cNvPr>
          <p:cNvSpPr/>
          <p:nvPr/>
        </p:nvSpPr>
        <p:spPr>
          <a:xfrm>
            <a:off x="676275" y="5587435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5" y="101071"/>
                  <a:pt x="107523" y="107284"/>
                </a:cubicBezTo>
                <a:cubicBezTo>
                  <a:pt x="101202" y="113628"/>
                  <a:pt x="92588" y="117165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75" name="Groep 174">
            <a:extLst>
              <a:ext uri="{FF2B5EF4-FFF2-40B4-BE49-F238E27FC236}">
                <a16:creationId xmlns:a16="http://schemas.microsoft.com/office/drawing/2014/main" id="{F144AE15-1859-C558-5995-5A64A15E93E7}"/>
              </a:ext>
            </a:extLst>
          </p:cNvPr>
          <p:cNvGrpSpPr/>
          <p:nvPr userDrawn="1"/>
        </p:nvGrpSpPr>
        <p:grpSpPr>
          <a:xfrm>
            <a:off x="2195927" y="5587435"/>
            <a:ext cx="151965" cy="151965"/>
            <a:chOff x="2195927" y="5587435"/>
            <a:chExt cx="151965" cy="151965"/>
          </a:xfrm>
        </p:grpSpPr>
        <p:sp>
          <p:nvSpPr>
            <p:cNvPr id="134" name="Vrije vorm: vorm 133">
              <a:extLst>
                <a:ext uri="{FF2B5EF4-FFF2-40B4-BE49-F238E27FC236}">
                  <a16:creationId xmlns:a16="http://schemas.microsoft.com/office/drawing/2014/main" id="{EA4DC19E-7F78-D7B2-1F34-4DF8F33D195D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>
                <a:alpha val="20000"/>
              </a:srgb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35" name="Vrije vorm: vorm 134">
              <a:extLst>
                <a:ext uri="{FF2B5EF4-FFF2-40B4-BE49-F238E27FC236}">
                  <a16:creationId xmlns:a16="http://schemas.microsoft.com/office/drawing/2014/main" id="{E5D83847-8FB2-630F-4432-B7C10E2FC3C2}"/>
                </a:ext>
              </a:extLst>
            </p:cNvPr>
            <p:cNvSpPr/>
            <p:nvPr/>
          </p:nvSpPr>
          <p:spPr>
            <a:xfrm>
              <a:off x="2195927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grpSp>
        <p:nvGrpSpPr>
          <p:cNvPr id="176" name="Groep 175">
            <a:extLst>
              <a:ext uri="{FF2B5EF4-FFF2-40B4-BE49-F238E27FC236}">
                <a16:creationId xmlns:a16="http://schemas.microsoft.com/office/drawing/2014/main" id="{A9468737-5BF2-67A4-F738-FC0A3656D10C}"/>
              </a:ext>
            </a:extLst>
          </p:cNvPr>
          <p:cNvGrpSpPr/>
          <p:nvPr userDrawn="1"/>
        </p:nvGrpSpPr>
        <p:grpSpPr>
          <a:xfrm>
            <a:off x="3715579" y="5587435"/>
            <a:ext cx="151965" cy="151965"/>
            <a:chOff x="3715579" y="5587435"/>
            <a:chExt cx="151965" cy="151965"/>
          </a:xfrm>
        </p:grpSpPr>
        <p:sp>
          <p:nvSpPr>
            <p:cNvPr id="136" name="Vrije vorm: vorm 135">
              <a:extLst>
                <a:ext uri="{FF2B5EF4-FFF2-40B4-BE49-F238E27FC236}">
                  <a16:creationId xmlns:a16="http://schemas.microsoft.com/office/drawing/2014/main" id="{F97241AD-ECDD-F220-12EA-3C2C973141B2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37" name="Vrije vorm: vorm 136">
              <a:extLst>
                <a:ext uri="{FF2B5EF4-FFF2-40B4-BE49-F238E27FC236}">
                  <a16:creationId xmlns:a16="http://schemas.microsoft.com/office/drawing/2014/main" id="{54FAEAC3-B54A-3D25-2565-095439C1DC7D}"/>
                </a:ext>
              </a:extLst>
            </p:cNvPr>
            <p:cNvSpPr/>
            <p:nvPr/>
          </p:nvSpPr>
          <p:spPr>
            <a:xfrm>
              <a:off x="3715579" y="5587435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6" y="101071"/>
                    <a:pt x="107523" y="107284"/>
                  </a:cubicBezTo>
                  <a:cubicBezTo>
                    <a:pt x="101202" y="113640"/>
                    <a:pt x="92588" y="117177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179" name="Groep 178">
            <a:extLst>
              <a:ext uri="{FF2B5EF4-FFF2-40B4-BE49-F238E27FC236}">
                <a16:creationId xmlns:a16="http://schemas.microsoft.com/office/drawing/2014/main" id="{C575942B-F4ED-A097-3F6C-66CFF5E59E26}"/>
              </a:ext>
            </a:extLst>
          </p:cNvPr>
          <p:cNvGrpSpPr/>
          <p:nvPr userDrawn="1"/>
        </p:nvGrpSpPr>
        <p:grpSpPr>
          <a:xfrm>
            <a:off x="1436100" y="6347260"/>
            <a:ext cx="151965" cy="151965"/>
            <a:chOff x="1436100" y="6347260"/>
            <a:chExt cx="151965" cy="151965"/>
          </a:xfrm>
        </p:grpSpPr>
        <p:sp>
          <p:nvSpPr>
            <p:cNvPr id="146" name="Vrije vorm: vorm 145">
              <a:extLst>
                <a:ext uri="{FF2B5EF4-FFF2-40B4-BE49-F238E27FC236}">
                  <a16:creationId xmlns:a16="http://schemas.microsoft.com/office/drawing/2014/main" id="{37AD87F1-07C6-9CC6-D5AA-74F12BF3245E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  <p:sp>
          <p:nvSpPr>
            <p:cNvPr id="147" name="Vrije vorm: vorm 146">
              <a:extLst>
                <a:ext uri="{FF2B5EF4-FFF2-40B4-BE49-F238E27FC236}">
                  <a16:creationId xmlns:a16="http://schemas.microsoft.com/office/drawing/2014/main" id="{DE56784E-09B2-7D5E-6A60-1DFCF78DEF8F}"/>
                </a:ext>
              </a:extLst>
            </p:cNvPr>
            <p:cNvSpPr/>
            <p:nvPr/>
          </p:nvSpPr>
          <p:spPr>
            <a:xfrm>
              <a:off x="1436100" y="6347260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3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59"/>
                    <a:pt x="113736" y="101071"/>
                    <a:pt x="107523" y="107283"/>
                  </a:cubicBezTo>
                  <a:cubicBezTo>
                    <a:pt x="101202" y="113640"/>
                    <a:pt x="92588" y="117176"/>
                    <a:pt x="83627" y="117081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GB" dirty="0"/>
            </a:p>
          </p:txBody>
        </p:sp>
      </p:grpSp>
      <p:sp>
        <p:nvSpPr>
          <p:cNvPr id="149" name="Vrije vorm: vorm 148">
            <a:extLst>
              <a:ext uri="{FF2B5EF4-FFF2-40B4-BE49-F238E27FC236}">
                <a16:creationId xmlns:a16="http://schemas.microsoft.com/office/drawing/2014/main" id="{65BD0B66-BE91-1D3C-EE40-4FBD0E849A73}"/>
              </a:ext>
            </a:extLst>
          </p:cNvPr>
          <p:cNvSpPr/>
          <p:nvPr/>
        </p:nvSpPr>
        <p:spPr>
          <a:xfrm>
            <a:off x="2955752" y="634726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4 h 167268"/>
              <a:gd name="connsiteX8" fmla="*/ 117320 w 167268"/>
              <a:gd name="connsiteY8" fmla="*/ 83866 h 167268"/>
              <a:gd name="connsiteX9" fmla="*/ 107523 w 167268"/>
              <a:gd name="connsiteY9" fmla="*/ 107283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4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59"/>
                  <a:pt x="113736" y="101071"/>
                  <a:pt x="107523" y="107283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85" name="Vrije vorm: vorm 184">
            <a:extLst>
              <a:ext uri="{FF2B5EF4-FFF2-40B4-BE49-F238E27FC236}">
                <a16:creationId xmlns:a16="http://schemas.microsoft.com/office/drawing/2014/main" id="{1B13F80D-F64F-411F-E09B-DEACB0B05A73}"/>
              </a:ext>
            </a:extLst>
          </p:cNvPr>
          <p:cNvSpPr/>
          <p:nvPr/>
        </p:nvSpPr>
        <p:spPr>
          <a:xfrm>
            <a:off x="3715579" y="1029850"/>
            <a:ext cx="151965" cy="151965"/>
          </a:xfrm>
          <a:custGeom>
            <a:avLst/>
            <a:gdLst>
              <a:gd name="connsiteX0" fmla="*/ 83627 w 167268"/>
              <a:gd name="connsiteY0" fmla="*/ -7 h 167268"/>
              <a:gd name="connsiteX1" fmla="*/ -7 w 167268"/>
              <a:gd name="connsiteY1" fmla="*/ 83627 h 167268"/>
              <a:gd name="connsiteX2" fmla="*/ 83627 w 167268"/>
              <a:gd name="connsiteY2" fmla="*/ 167261 h 167268"/>
              <a:gd name="connsiteX3" fmla="*/ 167261 w 167268"/>
              <a:gd name="connsiteY3" fmla="*/ 83627 h 167268"/>
              <a:gd name="connsiteX4" fmla="*/ 83627 w 167268"/>
              <a:gd name="connsiteY4" fmla="*/ -7 h 167268"/>
              <a:gd name="connsiteX5" fmla="*/ 83627 w 167268"/>
              <a:gd name="connsiteY5" fmla="*/ 117081 h 167268"/>
              <a:gd name="connsiteX6" fmla="*/ 50412 w 167268"/>
              <a:gd name="connsiteY6" fmla="*/ 83388 h 167268"/>
              <a:gd name="connsiteX7" fmla="*/ 84105 w 167268"/>
              <a:gd name="connsiteY7" fmla="*/ 50173 h 167268"/>
              <a:gd name="connsiteX8" fmla="*/ 117320 w 167268"/>
              <a:gd name="connsiteY8" fmla="*/ 83866 h 167268"/>
              <a:gd name="connsiteX9" fmla="*/ 107523 w 167268"/>
              <a:gd name="connsiteY9" fmla="*/ 107284 h 167268"/>
              <a:gd name="connsiteX10" fmla="*/ 83627 w 167268"/>
              <a:gd name="connsiteY10" fmla="*/ 117081 h 167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268" h="167268">
                <a:moveTo>
                  <a:pt x="83627" y="-7"/>
                </a:moveTo>
                <a:cubicBezTo>
                  <a:pt x="37437" y="-7"/>
                  <a:pt x="-7" y="37437"/>
                  <a:pt x="-7" y="83627"/>
                </a:cubicBezTo>
                <a:cubicBezTo>
                  <a:pt x="-7" y="129817"/>
                  <a:pt x="37437" y="167261"/>
                  <a:pt x="83627" y="167261"/>
                </a:cubicBezTo>
                <a:cubicBezTo>
                  <a:pt x="129817" y="167261"/>
                  <a:pt x="167261" y="129817"/>
                  <a:pt x="167261" y="83627"/>
                </a:cubicBezTo>
                <a:cubicBezTo>
                  <a:pt x="167261" y="37437"/>
                  <a:pt x="129817" y="-7"/>
                  <a:pt x="83627" y="-7"/>
                </a:cubicBezTo>
                <a:close/>
                <a:moveTo>
                  <a:pt x="83627" y="117081"/>
                </a:moveTo>
                <a:cubicBezTo>
                  <a:pt x="65156" y="116949"/>
                  <a:pt x="50281" y="101859"/>
                  <a:pt x="50412" y="83388"/>
                </a:cubicBezTo>
                <a:cubicBezTo>
                  <a:pt x="50544" y="64917"/>
                  <a:pt x="65634" y="50042"/>
                  <a:pt x="84105" y="50173"/>
                </a:cubicBezTo>
                <a:cubicBezTo>
                  <a:pt x="102588" y="50305"/>
                  <a:pt x="117451" y="65395"/>
                  <a:pt x="117320" y="83866"/>
                </a:cubicBezTo>
                <a:cubicBezTo>
                  <a:pt x="117260" y="92660"/>
                  <a:pt x="113736" y="101071"/>
                  <a:pt x="107523" y="107284"/>
                </a:cubicBezTo>
                <a:cubicBezTo>
                  <a:pt x="101202" y="113640"/>
                  <a:pt x="92588" y="117176"/>
                  <a:pt x="83627" y="11708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 w="1194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sp>
        <p:nvSpPr>
          <p:cNvPr id="190" name="Vrije vorm: vorm 189">
            <a:extLst>
              <a:ext uri="{FF2B5EF4-FFF2-40B4-BE49-F238E27FC236}">
                <a16:creationId xmlns:a16="http://schemas.microsoft.com/office/drawing/2014/main" id="{CB2408CD-4200-C813-A0A5-7865C44B31FF}"/>
              </a:ext>
            </a:extLst>
          </p:cNvPr>
          <p:cNvSpPr/>
          <p:nvPr/>
        </p:nvSpPr>
        <p:spPr>
          <a:xfrm>
            <a:off x="5159247" y="3039403"/>
            <a:ext cx="2216828" cy="779193"/>
          </a:xfrm>
          <a:custGeom>
            <a:avLst/>
            <a:gdLst>
              <a:gd name="connsiteX0" fmla="*/ 1023336 w 1241615"/>
              <a:gd name="connsiteY0" fmla="*/ 283281 h 436415"/>
              <a:gd name="connsiteX1" fmla="*/ 958240 w 1241615"/>
              <a:gd name="connsiteY1" fmla="*/ 218184 h 436415"/>
              <a:gd name="connsiteX2" fmla="*/ 1023336 w 1241615"/>
              <a:gd name="connsiteY2" fmla="*/ 153087 h 436415"/>
              <a:gd name="connsiteX3" fmla="*/ 1088433 w 1241615"/>
              <a:gd name="connsiteY3" fmla="*/ 218184 h 436415"/>
              <a:gd name="connsiteX4" fmla="*/ 1023336 w 1241615"/>
              <a:gd name="connsiteY4" fmla="*/ 283281 h 436415"/>
              <a:gd name="connsiteX5" fmla="*/ 1023336 w 1241615"/>
              <a:gd name="connsiteY5" fmla="*/ 0 h 436415"/>
              <a:gd name="connsiteX6" fmla="*/ 808403 w 1241615"/>
              <a:gd name="connsiteY6" fmla="*/ 180235 h 436415"/>
              <a:gd name="connsiteX7" fmla="*/ 808403 w 1241615"/>
              <a:gd name="connsiteY7" fmla="*/ 53769 h 436415"/>
              <a:gd name="connsiteX8" fmla="*/ 761899 w 1241615"/>
              <a:gd name="connsiteY8" fmla="*/ 7265 h 436415"/>
              <a:gd name="connsiteX9" fmla="*/ 652305 w 1241615"/>
              <a:gd name="connsiteY9" fmla="*/ 7265 h 436415"/>
              <a:gd name="connsiteX10" fmla="*/ 652305 w 1241615"/>
              <a:gd name="connsiteY10" fmla="*/ 171823 h 436415"/>
              <a:gd name="connsiteX11" fmla="*/ 558579 w 1241615"/>
              <a:gd name="connsiteY11" fmla="*/ 44497 h 436415"/>
              <a:gd name="connsiteX12" fmla="*/ 484210 w 1241615"/>
              <a:gd name="connsiteY12" fmla="*/ 7265 h 436415"/>
              <a:gd name="connsiteX13" fmla="*/ 0 w 1241615"/>
              <a:gd name="connsiteY13" fmla="*/ 7265 h 436415"/>
              <a:gd name="connsiteX14" fmla="*/ 0 w 1241615"/>
              <a:gd name="connsiteY14" fmla="*/ 119392 h 436415"/>
              <a:gd name="connsiteX15" fmla="*/ 45787 w 1241615"/>
              <a:gd name="connsiteY15" fmla="*/ 165227 h 436415"/>
              <a:gd name="connsiteX16" fmla="*/ 118245 w 1241615"/>
              <a:gd name="connsiteY16" fmla="*/ 165227 h 436415"/>
              <a:gd name="connsiteX17" fmla="*/ 118245 w 1241615"/>
              <a:gd name="connsiteY17" fmla="*/ 382742 h 436415"/>
              <a:gd name="connsiteX18" fmla="*/ 164749 w 1241615"/>
              <a:gd name="connsiteY18" fmla="*/ 429246 h 436415"/>
              <a:gd name="connsiteX19" fmla="*/ 283328 w 1241615"/>
              <a:gd name="connsiteY19" fmla="*/ 429246 h 436415"/>
              <a:gd name="connsiteX20" fmla="*/ 283328 w 1241615"/>
              <a:gd name="connsiteY20" fmla="*/ 165179 h 436415"/>
              <a:gd name="connsiteX21" fmla="*/ 383411 w 1241615"/>
              <a:gd name="connsiteY21" fmla="*/ 165179 h 436415"/>
              <a:gd name="connsiteX22" fmla="*/ 383411 w 1241615"/>
              <a:gd name="connsiteY22" fmla="*/ 382694 h 436415"/>
              <a:gd name="connsiteX23" fmla="*/ 429915 w 1241615"/>
              <a:gd name="connsiteY23" fmla="*/ 429199 h 436415"/>
              <a:gd name="connsiteX24" fmla="*/ 539557 w 1241615"/>
              <a:gd name="connsiteY24" fmla="*/ 429199 h 436415"/>
              <a:gd name="connsiteX25" fmla="*/ 539557 w 1241615"/>
              <a:gd name="connsiteY25" fmla="*/ 264641 h 436415"/>
              <a:gd name="connsiteX26" fmla="*/ 632948 w 1241615"/>
              <a:gd name="connsiteY26" fmla="*/ 391966 h 436415"/>
              <a:gd name="connsiteX27" fmla="*/ 707364 w 1241615"/>
              <a:gd name="connsiteY27" fmla="*/ 429199 h 436415"/>
              <a:gd name="connsiteX28" fmla="*/ 808403 w 1241615"/>
              <a:gd name="connsiteY28" fmla="*/ 429199 h 436415"/>
              <a:gd name="connsiteX29" fmla="*/ 808403 w 1241615"/>
              <a:gd name="connsiteY29" fmla="*/ 257663 h 436415"/>
              <a:gd name="connsiteX30" fmla="*/ 1023336 w 1241615"/>
              <a:gd name="connsiteY30" fmla="*/ 436416 h 436415"/>
              <a:gd name="connsiteX31" fmla="*/ 1241616 w 1241615"/>
              <a:gd name="connsiteY31" fmla="*/ 218232 h 436415"/>
              <a:gd name="connsiteX32" fmla="*/ 1023336 w 1241615"/>
              <a:gd name="connsiteY32" fmla="*/ 0 h 436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41615" h="436415">
                <a:moveTo>
                  <a:pt x="1023336" y="283281"/>
                </a:moveTo>
                <a:cubicBezTo>
                  <a:pt x="987395" y="283281"/>
                  <a:pt x="958240" y="254174"/>
                  <a:pt x="958240" y="218184"/>
                </a:cubicBezTo>
                <a:cubicBezTo>
                  <a:pt x="958240" y="182242"/>
                  <a:pt x="987395" y="153087"/>
                  <a:pt x="1023336" y="153087"/>
                </a:cubicBezTo>
                <a:cubicBezTo>
                  <a:pt x="1059278" y="153087"/>
                  <a:pt x="1088433" y="182242"/>
                  <a:pt x="1088433" y="218184"/>
                </a:cubicBezTo>
                <a:cubicBezTo>
                  <a:pt x="1088433" y="254174"/>
                  <a:pt x="1059278" y="283281"/>
                  <a:pt x="1023336" y="283281"/>
                </a:cubicBezTo>
                <a:moveTo>
                  <a:pt x="1023336" y="0"/>
                </a:moveTo>
                <a:cubicBezTo>
                  <a:pt x="912787" y="0"/>
                  <a:pt x="825609" y="75803"/>
                  <a:pt x="808403" y="180235"/>
                </a:cubicBezTo>
                <a:lnTo>
                  <a:pt x="808403" y="53769"/>
                </a:lnTo>
                <a:cubicBezTo>
                  <a:pt x="808403" y="21221"/>
                  <a:pt x="794447" y="7265"/>
                  <a:pt x="761899" y="7265"/>
                </a:cubicBezTo>
                <a:lnTo>
                  <a:pt x="652305" y="7265"/>
                </a:lnTo>
                <a:lnTo>
                  <a:pt x="652305" y="171823"/>
                </a:lnTo>
                <a:lnTo>
                  <a:pt x="558579" y="44497"/>
                </a:lnTo>
                <a:cubicBezTo>
                  <a:pt x="538218" y="17493"/>
                  <a:pt x="518097" y="7265"/>
                  <a:pt x="484210" y="7265"/>
                </a:cubicBezTo>
                <a:lnTo>
                  <a:pt x="0" y="7265"/>
                </a:lnTo>
                <a:lnTo>
                  <a:pt x="0" y="119392"/>
                </a:lnTo>
                <a:cubicBezTo>
                  <a:pt x="0" y="151462"/>
                  <a:pt x="13765" y="165227"/>
                  <a:pt x="45787" y="165227"/>
                </a:cubicBezTo>
                <a:lnTo>
                  <a:pt x="118245" y="165227"/>
                </a:lnTo>
                <a:lnTo>
                  <a:pt x="118245" y="382742"/>
                </a:lnTo>
                <a:cubicBezTo>
                  <a:pt x="118245" y="415242"/>
                  <a:pt x="132201" y="429246"/>
                  <a:pt x="164749" y="429246"/>
                </a:cubicBezTo>
                <a:lnTo>
                  <a:pt x="283328" y="429246"/>
                </a:lnTo>
                <a:lnTo>
                  <a:pt x="283328" y="165179"/>
                </a:lnTo>
                <a:lnTo>
                  <a:pt x="383411" y="165179"/>
                </a:lnTo>
                <a:lnTo>
                  <a:pt x="383411" y="382694"/>
                </a:lnTo>
                <a:cubicBezTo>
                  <a:pt x="383411" y="415195"/>
                  <a:pt x="397415" y="429199"/>
                  <a:pt x="429915" y="429199"/>
                </a:cubicBezTo>
                <a:lnTo>
                  <a:pt x="539557" y="429199"/>
                </a:lnTo>
                <a:lnTo>
                  <a:pt x="539557" y="264641"/>
                </a:lnTo>
                <a:lnTo>
                  <a:pt x="632948" y="391966"/>
                </a:lnTo>
                <a:cubicBezTo>
                  <a:pt x="653356" y="419018"/>
                  <a:pt x="673478" y="429199"/>
                  <a:pt x="707364" y="429199"/>
                </a:cubicBezTo>
                <a:lnTo>
                  <a:pt x="808403" y="429199"/>
                </a:lnTo>
                <a:lnTo>
                  <a:pt x="808403" y="257663"/>
                </a:lnTo>
                <a:cubicBezTo>
                  <a:pt x="825418" y="363337"/>
                  <a:pt x="910349" y="436416"/>
                  <a:pt x="1023336" y="436416"/>
                </a:cubicBezTo>
                <a:cubicBezTo>
                  <a:pt x="1146934" y="436416"/>
                  <a:pt x="1241616" y="341782"/>
                  <a:pt x="1241616" y="218232"/>
                </a:cubicBezTo>
                <a:cubicBezTo>
                  <a:pt x="1241616" y="91623"/>
                  <a:pt x="1149945" y="0"/>
                  <a:pt x="1023336" y="0"/>
                </a:cubicBezTo>
              </a:path>
            </a:pathLst>
          </a:custGeom>
          <a:solidFill>
            <a:schemeClr val="bg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grpSp>
        <p:nvGrpSpPr>
          <p:cNvPr id="167" name="Groep 166">
            <a:extLst>
              <a:ext uri="{FF2B5EF4-FFF2-40B4-BE49-F238E27FC236}">
                <a16:creationId xmlns:a16="http://schemas.microsoft.com/office/drawing/2014/main" id="{E06E8170-EAEE-0BF4-0C2B-18C473117278}"/>
              </a:ext>
            </a:extLst>
          </p:cNvPr>
          <p:cNvGrpSpPr/>
          <p:nvPr userDrawn="1"/>
        </p:nvGrpSpPr>
        <p:grpSpPr>
          <a:xfrm>
            <a:off x="676275" y="4067783"/>
            <a:ext cx="151965" cy="151965"/>
            <a:chOff x="676275" y="4067783"/>
            <a:chExt cx="151965" cy="151965"/>
          </a:xfrm>
        </p:grpSpPr>
        <p:sp>
          <p:nvSpPr>
            <p:cNvPr id="106" name="Vrije vorm: vorm 105">
              <a:extLst>
                <a:ext uri="{FF2B5EF4-FFF2-40B4-BE49-F238E27FC236}">
                  <a16:creationId xmlns:a16="http://schemas.microsoft.com/office/drawing/2014/main" id="{511D45D6-CD2D-0AA6-E1D5-D47F40E65CC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</a:path>
              </a:pathLst>
            </a:custGeom>
            <a:solidFill>
              <a:srgbClr val="2EA339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07" name="Vrije vorm: vorm 106">
              <a:extLst>
                <a:ext uri="{FF2B5EF4-FFF2-40B4-BE49-F238E27FC236}">
                  <a16:creationId xmlns:a16="http://schemas.microsoft.com/office/drawing/2014/main" id="{8EAFF20B-5065-ACDD-E494-01B2BB3E9DAC}"/>
                </a:ext>
              </a:extLst>
            </p:cNvPr>
            <p:cNvSpPr/>
            <p:nvPr/>
          </p:nvSpPr>
          <p:spPr>
            <a:xfrm>
              <a:off x="676275" y="4067783"/>
              <a:ext cx="151965" cy="151965"/>
            </a:xfrm>
            <a:custGeom>
              <a:avLst/>
              <a:gdLst>
                <a:gd name="connsiteX0" fmla="*/ 83627 w 167268"/>
                <a:gd name="connsiteY0" fmla="*/ -7 h 167268"/>
                <a:gd name="connsiteX1" fmla="*/ -7 w 167268"/>
                <a:gd name="connsiteY1" fmla="*/ 83627 h 167268"/>
                <a:gd name="connsiteX2" fmla="*/ 83627 w 167268"/>
                <a:gd name="connsiteY2" fmla="*/ 167261 h 167268"/>
                <a:gd name="connsiteX3" fmla="*/ 167261 w 167268"/>
                <a:gd name="connsiteY3" fmla="*/ 83627 h 167268"/>
                <a:gd name="connsiteX4" fmla="*/ 83627 w 167268"/>
                <a:gd name="connsiteY4" fmla="*/ -7 h 167268"/>
                <a:gd name="connsiteX5" fmla="*/ 83627 w 167268"/>
                <a:gd name="connsiteY5" fmla="*/ 117081 h 167268"/>
                <a:gd name="connsiteX6" fmla="*/ 50412 w 167268"/>
                <a:gd name="connsiteY6" fmla="*/ 83388 h 167268"/>
                <a:gd name="connsiteX7" fmla="*/ 84105 w 167268"/>
                <a:gd name="connsiteY7" fmla="*/ 50174 h 167268"/>
                <a:gd name="connsiteX8" fmla="*/ 117320 w 167268"/>
                <a:gd name="connsiteY8" fmla="*/ 83866 h 167268"/>
                <a:gd name="connsiteX9" fmla="*/ 107523 w 167268"/>
                <a:gd name="connsiteY9" fmla="*/ 107284 h 167268"/>
                <a:gd name="connsiteX10" fmla="*/ 83627 w 167268"/>
                <a:gd name="connsiteY10" fmla="*/ 117081 h 16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8" h="167268">
                  <a:moveTo>
                    <a:pt x="83627" y="-7"/>
                  </a:moveTo>
                  <a:cubicBezTo>
                    <a:pt x="37437" y="-7"/>
                    <a:pt x="-7" y="37437"/>
                    <a:pt x="-7" y="83627"/>
                  </a:cubicBezTo>
                  <a:cubicBezTo>
                    <a:pt x="-7" y="129817"/>
                    <a:pt x="37437" y="167261"/>
                    <a:pt x="83627" y="167261"/>
                  </a:cubicBezTo>
                  <a:cubicBezTo>
                    <a:pt x="129817" y="167261"/>
                    <a:pt x="167261" y="129817"/>
                    <a:pt x="167261" y="83627"/>
                  </a:cubicBezTo>
                  <a:cubicBezTo>
                    <a:pt x="167261" y="37437"/>
                    <a:pt x="129817" y="-7"/>
                    <a:pt x="83627" y="-7"/>
                  </a:cubicBezTo>
                  <a:close/>
                  <a:moveTo>
                    <a:pt x="83627" y="117081"/>
                  </a:moveTo>
                  <a:cubicBezTo>
                    <a:pt x="65156" y="116949"/>
                    <a:pt x="50281" y="101859"/>
                    <a:pt x="50412" y="83388"/>
                  </a:cubicBezTo>
                  <a:cubicBezTo>
                    <a:pt x="50544" y="64917"/>
                    <a:pt x="65634" y="50042"/>
                    <a:pt x="84105" y="50174"/>
                  </a:cubicBezTo>
                  <a:cubicBezTo>
                    <a:pt x="102588" y="50305"/>
                    <a:pt x="117451" y="65395"/>
                    <a:pt x="117320" y="83866"/>
                  </a:cubicBezTo>
                  <a:cubicBezTo>
                    <a:pt x="117260" y="92660"/>
                    <a:pt x="113735" y="101071"/>
                    <a:pt x="107523" y="107284"/>
                  </a:cubicBezTo>
                  <a:cubicBezTo>
                    <a:pt x="101202" y="113628"/>
                    <a:pt x="92588" y="117165"/>
                    <a:pt x="83627" y="117081"/>
                  </a:cubicBezTo>
                  <a:close/>
                </a:path>
              </a:pathLst>
            </a:custGeom>
            <a:solidFill>
              <a:schemeClr val="bg1"/>
            </a:solidFill>
            <a:ln w="119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82173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" dur="100" fill="hold"/>
                                        <p:tgtEl>
                                          <p:spTgt spid="15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" dur="100" fill="hold"/>
                                        <p:tgtEl>
                                          <p:spTgt spid="16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2" dur="100" fill="hold"/>
                                        <p:tgtEl>
                                          <p:spTgt spid="15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100" fill="hold"/>
                                        <p:tgtEl>
                                          <p:spTgt spid="17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4" dur="1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40" dur="100" fill="hold"/>
                                        <p:tgtEl>
                                          <p:spTgt spid="16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6" dur="100" fill="hold"/>
                                        <p:tgtEl>
                                          <p:spTgt spid="17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52" dur="100" fill="hold"/>
                                        <p:tgtEl>
                                          <p:spTgt spid="16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58" dur="100" fill="hold"/>
                                        <p:tgtEl>
                                          <p:spTgt spid="16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4" dur="100" fill="hold"/>
                                        <p:tgtEl>
                                          <p:spTgt spid="17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70" dur="100" fill="hold"/>
                                        <p:tgtEl>
                                          <p:spTgt spid="16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6" dur="100" fill="hold"/>
                                        <p:tgtEl>
                                          <p:spTgt spid="16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2" dur="100" fill="hold"/>
                                        <p:tgtEl>
                                          <p:spTgt spid="16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88" dur="100" fill="hold"/>
                                        <p:tgtEl>
                                          <p:spTgt spid="15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6" presetClass="emph" presetSubtype="0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4" dur="100" fill="hold"/>
                                        <p:tgtEl>
                                          <p:spTgt spid="1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00" dur="100" fill="hold"/>
                                        <p:tgtEl>
                                          <p:spTgt spid="167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6" dur="100" fill="hold"/>
                                        <p:tgtEl>
                                          <p:spTgt spid="16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6" presetClass="emph" presetSubtype="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12" dur="1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8" decel="10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26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decel="10000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3" dur="100" fill="hold"/>
                                        <p:tgtEl>
                                          <p:spTgt spid="13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39" dur="100" fill="hold"/>
                                        <p:tgtEl>
                                          <p:spTgt spid="18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0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5" dur="100" fill="hold"/>
                                        <p:tgtEl>
                                          <p:spTgt spid="1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151" dur="100" fill="hold"/>
                                        <p:tgtEl>
                                          <p:spTgt spid="45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  <p:bldP spid="192" grpId="0" animBg="1"/>
      <p:bldP spid="203" grpId="0" animBg="1"/>
      <p:bldP spid="101" grpId="0" animBg="1"/>
      <p:bldP spid="93" grpId="0" animBg="1"/>
      <p:bldP spid="10" grpId="0" animBg="1"/>
      <p:bldP spid="11" grpId="0" animBg="1"/>
      <p:bldP spid="91" grpId="0" animBg="1"/>
      <p:bldP spid="45" grpId="0" animBg="1"/>
      <p:bldP spid="45" grpId="1" animBg="1"/>
      <p:bldP spid="133" grpId="0" animBg="1"/>
      <p:bldP spid="133" grpId="1" animBg="1"/>
      <p:bldP spid="149" grpId="0" animBg="1"/>
      <p:bldP spid="149" grpId="1" animBg="1"/>
      <p:bldP spid="185" grpId="0" animBg="1"/>
      <p:bldP spid="185" grpId="1" animBg="1"/>
      <p:bldP spid="190" grpId="0" animBg="1"/>
    </p:bldLst>
  </p:timing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do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>
            <a:extLst>
              <a:ext uri="{FF2B5EF4-FFF2-40B4-BE49-F238E27FC236}">
                <a16:creationId xmlns:a16="http://schemas.microsoft.com/office/drawing/2014/main" id="{1CE68053-8BDE-9AE4-7B61-50D5913BB2C0}"/>
              </a:ext>
            </a:extLst>
          </p:cNvPr>
          <p:cNvGrpSpPr/>
          <p:nvPr userDrawn="1"/>
        </p:nvGrpSpPr>
        <p:grpSpPr>
          <a:xfrm rot="10800000">
            <a:off x="-3" y="3409270"/>
            <a:ext cx="12200804" cy="3448730"/>
            <a:chOff x="-3" y="1"/>
            <a:chExt cx="12200804" cy="3448730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AFB18C5-B781-C2C2-ADF7-FE0C003C7B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" r="12358" b="22051"/>
            <a:stretch/>
          </p:blipFill>
          <p:spPr>
            <a:xfrm flipH="1">
              <a:off x="-3" y="1"/>
              <a:ext cx="5770059" cy="3448730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9FC5473-33EB-DBD2-D9F3-5CDA74A71A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1" r="796" b="30665"/>
            <a:stretch/>
          </p:blipFill>
          <p:spPr>
            <a:xfrm>
              <a:off x="5669567" y="2"/>
              <a:ext cx="6531234" cy="3067627"/>
            </a:xfrm>
            <a:prstGeom prst="rect">
              <a:avLst/>
            </a:prstGeom>
          </p:spPr>
        </p:pic>
      </p:grpSp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DA715B4A-D0F3-83B8-E932-59116334B1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the icon below </a:t>
            </a:r>
            <a:br>
              <a:rPr lang="en-GB" dirty="0"/>
            </a:br>
            <a:r>
              <a:rPr lang="en-GB" dirty="0"/>
              <a:t>to add an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38" y="1412876"/>
            <a:ext cx="7413643" cy="191626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</a:t>
            </a:r>
            <a:br>
              <a:rPr lang="en-GB" noProof="0" dirty="0"/>
            </a:br>
            <a:r>
              <a:rPr lang="en-GB" noProof="0" dirty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137" y="3790374"/>
            <a:ext cx="2757960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39" y="6194280"/>
            <a:ext cx="4500562" cy="30191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2386C6B-1114-E03C-4094-DD50D09CF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448731"/>
            <a:ext cx="4500561" cy="222049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Place a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9691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16">
            <a:extLst>
              <a:ext uri="{FF2B5EF4-FFF2-40B4-BE49-F238E27FC236}">
                <a16:creationId xmlns:a16="http://schemas.microsoft.com/office/drawing/2014/main" id="{DA715B4A-D0F3-83B8-E932-59116334B1B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1" y="0"/>
            <a:ext cx="6096000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the icon below </a:t>
            </a:r>
            <a:br>
              <a:rPr lang="en-GB" dirty="0"/>
            </a:br>
            <a:r>
              <a:rPr lang="en-GB" dirty="0"/>
              <a:t>to add an image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138" y="1412876"/>
            <a:ext cx="7413643" cy="191626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</a:t>
            </a:r>
            <a:br>
              <a:rPr lang="en-GB" noProof="0" dirty="0"/>
            </a:br>
            <a:r>
              <a:rPr lang="en-GB" noProof="0" dirty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137" y="3790374"/>
            <a:ext cx="2757960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 anchor="ctr" anchorCtr="0">
            <a:spAutoFit/>
          </a:bodyPr>
          <a:lstStyle>
            <a:lvl1pPr marL="0" indent="0" algn="l"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139" y="6194280"/>
            <a:ext cx="4500562" cy="301915"/>
          </a:xfrm>
        </p:spPr>
        <p:txBody>
          <a:bodyPr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82386C6B-1114-E03C-4094-DD50D09CF2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448731"/>
            <a:ext cx="4500561" cy="222049"/>
          </a:xfrm>
        </p:spPr>
        <p:txBody>
          <a:bodyPr anchor="b" anchorCtr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Place a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179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>
            <p:tnLst>
              <p:par>
                <p:cTn presetID="2" presetClass="entr" presetSubtype="8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8" grpId="0">
        <p:tmplLst>
          <p:tmpl>
            <p:tnLst>
              <p:par>
                <p:cTn presetID="2" presetClass="entr" presetSubtype="8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page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: vorm 6">
            <a:extLst>
              <a:ext uri="{FF2B5EF4-FFF2-40B4-BE49-F238E27FC236}">
                <a16:creationId xmlns:a16="http://schemas.microsoft.com/office/drawing/2014/main" id="{8BABD5F6-F629-E2D1-1AED-7BDF9A56847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848"/>
            <a:ext cx="12192000" cy="6859848"/>
          </a:xfrm>
          <a:custGeom>
            <a:avLst/>
            <a:gdLst>
              <a:gd name="connsiteX0" fmla="*/ 11963399 w 12192000"/>
              <a:gd name="connsiteY0" fmla="*/ 0 h 6859848"/>
              <a:gd name="connsiteX1" fmla="*/ 12192000 w 12192000"/>
              <a:gd name="connsiteY1" fmla="*/ 256 h 6859848"/>
              <a:gd name="connsiteX2" fmla="*/ 12192000 w 12192000"/>
              <a:gd name="connsiteY2" fmla="*/ 6859848 h 6859848"/>
              <a:gd name="connsiteX3" fmla="*/ 0 w 12192000"/>
              <a:gd name="connsiteY3" fmla="*/ 6859848 h 6859848"/>
              <a:gd name="connsiteX4" fmla="*/ 0 w 12192000"/>
              <a:gd name="connsiteY4" fmla="*/ 256 h 6859848"/>
              <a:gd name="connsiteX5" fmla="*/ 9799320 w 12192000"/>
              <a:gd name="connsiteY5" fmla="*/ 255 h 6859848"/>
              <a:gd name="connsiteX6" fmla="*/ 9799320 w 12192000"/>
              <a:gd name="connsiteY6" fmla="*/ 1849 h 6859848"/>
              <a:gd name="connsiteX7" fmla="*/ 11963399 w 12192000"/>
              <a:gd name="connsiteY7" fmla="*/ 1849 h 6859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9848">
                <a:moveTo>
                  <a:pt x="11963399" y="0"/>
                </a:moveTo>
                <a:lnTo>
                  <a:pt x="12192000" y="256"/>
                </a:lnTo>
                <a:lnTo>
                  <a:pt x="12192000" y="6859848"/>
                </a:lnTo>
                <a:lnTo>
                  <a:pt x="0" y="6859848"/>
                </a:lnTo>
                <a:lnTo>
                  <a:pt x="0" y="256"/>
                </a:lnTo>
                <a:lnTo>
                  <a:pt x="9799320" y="255"/>
                </a:lnTo>
                <a:lnTo>
                  <a:pt x="9799320" y="1849"/>
                </a:lnTo>
                <a:lnTo>
                  <a:pt x="11963399" y="184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71DEDF-37F1-4689-8FA1-5E743C7DD6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57299" y="1412875"/>
            <a:ext cx="9677402" cy="1742411"/>
          </a:xfrm>
        </p:spPr>
        <p:txBody>
          <a:bodyPr anchor="b"/>
          <a:lstStyle>
            <a:lvl1pPr algn="ctr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</a:t>
            </a:r>
            <a:br>
              <a:rPr lang="en-GB" noProof="0" dirty="0"/>
            </a:br>
            <a:r>
              <a:rPr lang="en-GB" noProof="0" dirty="0"/>
              <a:t>title here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EA18CD7-32A7-41E4-9DF7-7259FA2187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11745" y="3283353"/>
            <a:ext cx="5368509" cy="395785"/>
          </a:xfrm>
        </p:spPr>
        <p:txBody>
          <a:bodyPr anchor="b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Name Speaker | Location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EA2768-3B92-4FC5-8ED3-7B1C505E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11745" y="3785271"/>
            <a:ext cx="5368508" cy="30191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12E544-331C-0F21-CC9F-1401989770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1888" y="5391011"/>
            <a:ext cx="2168223" cy="41447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wrap="none" lIns="144000" tIns="36000" rIns="144000" bIns="36000">
            <a:spAutoFit/>
          </a:bodyPr>
          <a:lstStyle>
            <a:lvl1pPr marL="0" indent="0" algn="ct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Start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910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6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350A305-180A-205E-B6A0-5804855F69A1}"/>
              </a:ext>
            </a:extLst>
          </p:cNvPr>
          <p:cNvSpPr/>
          <p:nvPr userDrawn="1"/>
        </p:nvSpPr>
        <p:spPr>
          <a:xfrm>
            <a:off x="0" y="-1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pic>
        <p:nvPicPr>
          <p:cNvPr id="44" name="Graphic 43">
            <a:extLst>
              <a:ext uri="{FF2B5EF4-FFF2-40B4-BE49-F238E27FC236}">
                <a16:creationId xmlns:a16="http://schemas.microsoft.com/office/drawing/2014/main" id="{E268EF74-D344-B49D-A9AB-FFC03746D6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12358" b="10226"/>
          <a:stretch/>
        </p:blipFill>
        <p:spPr>
          <a:xfrm flipH="1">
            <a:off x="-2" y="1"/>
            <a:ext cx="5770059" cy="397192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B9AAF223-42FD-55BD-081B-0A807B639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96" b="10226"/>
          <a:stretch/>
        </p:blipFill>
        <p:spPr>
          <a:xfrm>
            <a:off x="5669567" y="1"/>
            <a:ext cx="6531234" cy="3971924"/>
          </a:xfrm>
          <a:prstGeom prst="rect">
            <a:avLst/>
          </a:prstGeom>
        </p:spPr>
      </p:pic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5B527D51-DB67-CC8C-3FCF-46D5E178F8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138" y="1413070"/>
            <a:ext cx="5387971" cy="4387874"/>
          </a:xfrm>
          <a:solidFill>
            <a:schemeClr val="bg1"/>
          </a:solidFill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1B87F0-D766-2D0F-6BE6-C35C3D3F0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E57E7F4-6E4E-2A7E-1973-32E7DE8F5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412875"/>
            <a:ext cx="5387833" cy="4392613"/>
          </a:xfrm>
          <a:solidFill>
            <a:schemeClr val="accent3"/>
          </a:solidFill>
        </p:spPr>
        <p:txBody>
          <a:bodyPr lIns="432000" tIns="288000" rIns="288000" bIns="288000" anchor="ctr" anchorCtr="0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61302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350A305-180A-205E-B6A0-5804855F69A1}"/>
              </a:ext>
            </a:extLst>
          </p:cNvPr>
          <p:cNvSpPr/>
          <p:nvPr userDrawn="1"/>
        </p:nvSpPr>
        <p:spPr>
          <a:xfrm>
            <a:off x="0" y="-1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5B527D51-DB67-CC8C-3FCF-46D5E178F87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9138" y="1413070"/>
            <a:ext cx="5387971" cy="4387874"/>
          </a:xfrm>
          <a:solidFill>
            <a:schemeClr val="bg1"/>
          </a:solidFill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41B87F0-D766-2D0F-6BE6-C35C3D3F0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endParaRPr lang="en-GB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E57E7F4-6E4E-2A7E-1973-32E7DE8F5F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1412875"/>
            <a:ext cx="5387833" cy="4392613"/>
          </a:xfrm>
          <a:solidFill>
            <a:schemeClr val="accent3"/>
          </a:solidFill>
        </p:spPr>
        <p:txBody>
          <a:bodyPr lIns="432000" tIns="288000" rIns="288000" bIns="288000" anchor="ctr" anchorCtr="0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6209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jdelijke aanduiding voor tekst 8">
            <a:extLst>
              <a:ext uri="{FF2B5EF4-FFF2-40B4-BE49-F238E27FC236}">
                <a16:creationId xmlns:a16="http://schemas.microsoft.com/office/drawing/2014/main" id="{915615AD-52F7-9706-466E-CF3ECD7151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23" name="Titel 122">
            <a:extLst>
              <a:ext uri="{FF2B5EF4-FFF2-40B4-BE49-F238E27FC236}">
                <a16:creationId xmlns:a16="http://schemas.microsoft.com/office/drawing/2014/main" id="{ADDD288F-1F47-09DE-8053-359936D93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Place a title here</a:t>
            </a:r>
          </a:p>
        </p:txBody>
      </p:sp>
      <p:sp>
        <p:nvSpPr>
          <p:cNvPr id="125" name="Tijdelijke aanduiding voor datum 124">
            <a:extLst>
              <a:ext uri="{FF2B5EF4-FFF2-40B4-BE49-F238E27FC236}">
                <a16:creationId xmlns:a16="http://schemas.microsoft.com/office/drawing/2014/main" id="{9BF91E09-0796-D143-BEA8-50AE4C4E748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6" name="Tijdelijke aanduiding voor voettekst 125">
            <a:extLst>
              <a:ext uri="{FF2B5EF4-FFF2-40B4-BE49-F238E27FC236}">
                <a16:creationId xmlns:a16="http://schemas.microsoft.com/office/drawing/2014/main" id="{945383CF-2308-C6FE-2656-72D2225DE2F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7" name="Tijdelijke aanduiding voor dianummer 126">
            <a:extLst>
              <a:ext uri="{FF2B5EF4-FFF2-40B4-BE49-F238E27FC236}">
                <a16:creationId xmlns:a16="http://schemas.microsoft.com/office/drawing/2014/main" id="{27485487-1F01-ECE4-6915-9AF97883D7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9B99D79-B181-A06F-B39D-F37E799B1A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9138" y="1412876"/>
            <a:ext cx="10752136" cy="4392612"/>
          </a:xfrm>
        </p:spPr>
        <p:txBody>
          <a:bodyPr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8FFA4539-CB58-F330-56D6-E3280017F0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56249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35B0F9BA-A474-4FD9-91F3-9510904A6A59}"/>
              </a:ext>
            </a:extLst>
          </p:cNvPr>
          <p:cNvSpPr/>
          <p:nvPr userDrawn="1"/>
        </p:nvSpPr>
        <p:spPr>
          <a:xfrm>
            <a:off x="719138" y="720000"/>
            <a:ext cx="10748098" cy="5085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7" name="Tijdelijke aanduiding voor afbeelding 16">
            <a:extLst>
              <a:ext uri="{FF2B5EF4-FFF2-40B4-BE49-F238E27FC236}">
                <a16:creationId xmlns:a16="http://schemas.microsoft.com/office/drawing/2014/main" id="{34EE03AE-CD13-42C5-B28F-9FD03DEF7A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53119" y="1089024"/>
            <a:ext cx="3387341" cy="4401273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the icon below </a:t>
            </a:r>
            <a:br>
              <a:rPr lang="en-GB" dirty="0"/>
            </a:br>
            <a:r>
              <a:rPr lang="en-GB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4" y="2167800"/>
            <a:ext cx="6415527" cy="3322498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6415527" cy="82708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CFDF398-85A7-412E-8557-F6480C8CBCEE}"/>
              </a:ext>
            </a:extLst>
          </p:cNvPr>
          <p:cNvSpPr/>
          <p:nvPr userDrawn="1"/>
        </p:nvSpPr>
        <p:spPr>
          <a:xfrm>
            <a:off x="719138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0D17DF0E-F1B5-5359-D0BB-3B83FAE223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0" name="Tijdelijke aanduiding voor tekst 8">
            <a:extLst>
              <a:ext uri="{FF2B5EF4-FFF2-40B4-BE49-F238E27FC236}">
                <a16:creationId xmlns:a16="http://schemas.microsoft.com/office/drawing/2014/main" id="{E4CFDDD8-EAAF-5386-D0AE-B912C4217A1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3042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ige driehoek 23">
            <a:extLst>
              <a:ext uri="{FF2B5EF4-FFF2-40B4-BE49-F238E27FC236}">
                <a16:creationId xmlns:a16="http://schemas.microsoft.com/office/drawing/2014/main" id="{FC5A4C23-CAC5-31CB-4032-7B65637D2091}"/>
              </a:ext>
            </a:extLst>
          </p:cNvPr>
          <p:cNvSpPr/>
          <p:nvPr userDrawn="1"/>
        </p:nvSpPr>
        <p:spPr>
          <a:xfrm>
            <a:off x="9867618" y="721519"/>
            <a:ext cx="1598893" cy="1600288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4A07E551-5354-04D4-D6BF-F34A465ADC07}"/>
              </a:ext>
            </a:extLst>
          </p:cNvPr>
          <p:cNvSpPr/>
          <p:nvPr userDrawn="1"/>
        </p:nvSpPr>
        <p:spPr>
          <a:xfrm>
            <a:off x="9755841" y="723900"/>
            <a:ext cx="116541" cy="1619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61DDEA7-CCE8-18A7-8A66-DBFE06ED967F}"/>
              </a:ext>
            </a:extLst>
          </p:cNvPr>
          <p:cNvSpPr/>
          <p:nvPr userDrawn="1"/>
        </p:nvSpPr>
        <p:spPr>
          <a:xfrm>
            <a:off x="719138" y="723900"/>
            <a:ext cx="5340350" cy="50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67FC2AEA-C1EC-380E-F0A9-F2EE556BAC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9488" y="723900"/>
            <a:ext cx="5413374" cy="5081588"/>
          </a:xfrm>
          <a:custGeom>
            <a:avLst/>
            <a:gdLst>
              <a:gd name="connsiteX0" fmla="*/ 0 w 5408612"/>
              <a:gd name="connsiteY0" fmla="*/ 0 h 5081588"/>
              <a:gd name="connsiteX1" fmla="*/ 3806825 w 5408612"/>
              <a:gd name="connsiteY1" fmla="*/ 0 h 5081588"/>
              <a:gd name="connsiteX2" fmla="*/ 3806825 w 5408612"/>
              <a:gd name="connsiteY2" fmla="*/ 1600200 h 5081588"/>
              <a:gd name="connsiteX3" fmla="*/ 5408612 w 5408612"/>
              <a:gd name="connsiteY3" fmla="*/ 1600200 h 5081588"/>
              <a:gd name="connsiteX4" fmla="*/ 5408612 w 5408612"/>
              <a:gd name="connsiteY4" fmla="*/ 5081588 h 5081588"/>
              <a:gd name="connsiteX5" fmla="*/ 0 w 5408612"/>
              <a:gd name="connsiteY5" fmla="*/ 5081588 h 5081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8612" h="5081588">
                <a:moveTo>
                  <a:pt x="0" y="0"/>
                </a:moveTo>
                <a:lnTo>
                  <a:pt x="3806825" y="0"/>
                </a:lnTo>
                <a:lnTo>
                  <a:pt x="3806825" y="1600200"/>
                </a:lnTo>
                <a:lnTo>
                  <a:pt x="5408612" y="1600200"/>
                </a:lnTo>
                <a:lnTo>
                  <a:pt x="5408612" y="5081588"/>
                </a:lnTo>
                <a:lnTo>
                  <a:pt x="0" y="5081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0" bIns="108000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2" y="2167800"/>
            <a:ext cx="4337778" cy="3322498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80030" y="2092630"/>
            <a:ext cx="2933400" cy="15179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4337778" cy="82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26" name="Tijdelijke aanduiding voor tekst 8">
            <a:extLst>
              <a:ext uri="{FF2B5EF4-FFF2-40B4-BE49-F238E27FC236}">
                <a16:creationId xmlns:a16="http://schemas.microsoft.com/office/drawing/2014/main" id="{0F633F7C-0D96-0CB4-4C54-A874D353A4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2A5B0B27-0FD7-6536-A160-585E1F422B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3077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1366">
          <p15:clr>
            <a:srgbClr val="5ACBF0"/>
          </p15:clr>
        </p15:guide>
        <p15:guide id="3" orient="horz" pos="1207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(M)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>
            <a:extLst>
              <a:ext uri="{FF2B5EF4-FFF2-40B4-BE49-F238E27FC236}">
                <a16:creationId xmlns:a16="http://schemas.microsoft.com/office/drawing/2014/main" id="{4A07E551-5354-04D4-D6BF-F34A465ADC07}"/>
              </a:ext>
            </a:extLst>
          </p:cNvPr>
          <p:cNvSpPr/>
          <p:nvPr userDrawn="1"/>
        </p:nvSpPr>
        <p:spPr>
          <a:xfrm>
            <a:off x="9755841" y="723900"/>
            <a:ext cx="116541" cy="1619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61DDEA7-CCE8-18A7-8A66-DBFE06ED967F}"/>
              </a:ext>
            </a:extLst>
          </p:cNvPr>
          <p:cNvSpPr/>
          <p:nvPr userDrawn="1"/>
        </p:nvSpPr>
        <p:spPr>
          <a:xfrm>
            <a:off x="719138" y="723900"/>
            <a:ext cx="5340350" cy="5081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67FC2AEA-C1EC-380E-F0A9-F2EE556BAC9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59488" y="723900"/>
            <a:ext cx="5408612" cy="5081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0" bIns="1080000"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1038222" y="2167800"/>
            <a:ext cx="4337778" cy="3322498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380030" y="2092630"/>
            <a:ext cx="2933400" cy="151790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4337778" cy="8270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26" name="Tijdelijke aanduiding voor tekst 8">
            <a:extLst>
              <a:ext uri="{FF2B5EF4-FFF2-40B4-BE49-F238E27FC236}">
                <a16:creationId xmlns:a16="http://schemas.microsoft.com/office/drawing/2014/main" id="{0F633F7C-0D96-0CB4-4C54-A874D353A4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7" name="Tijdelijke aanduiding voor tekst 8">
            <a:extLst>
              <a:ext uri="{FF2B5EF4-FFF2-40B4-BE49-F238E27FC236}">
                <a16:creationId xmlns:a16="http://schemas.microsoft.com/office/drawing/2014/main" id="{2A5B0B27-0FD7-6536-A160-585E1F422B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386153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17">
          <p15:clr>
            <a:srgbClr val="FBAE40"/>
          </p15:clr>
        </p15:guide>
        <p15:guide id="2" orient="horz" pos="1366">
          <p15:clr>
            <a:srgbClr val="5ACBF0"/>
          </p15:clr>
        </p15:guide>
        <p15:guide id="3" orient="horz" pos="1207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ks tekst, rechts figu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36550" y="1358901"/>
            <a:ext cx="2871839" cy="4590128"/>
          </a:xfrm>
        </p:spPr>
        <p:txBody>
          <a:bodyPr numCol="1" spcCol="720000"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/>
            </a:lvl1pPr>
          </a:lstStyle>
          <a:p>
            <a:pPr marL="316800" marR="0" lvl="0" indent="-316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om tekst 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8A1A0602-382A-288F-E0E4-34DCDD25FD1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394433" y="1358977"/>
            <a:ext cx="8461017" cy="4590128"/>
          </a:xfrm>
        </p:spPr>
        <p:txBody>
          <a:bodyPr numCol="1" spcCol="720000" anchor="ctr"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2000"/>
            </a:lvl1pPr>
          </a:lstStyle>
          <a:p>
            <a:pPr lvl="0"/>
            <a:r>
              <a:rPr lang="nl-NL" dirty="0"/>
              <a:t>Klik om tabel, figuur, video, of … toe te voegen</a:t>
            </a:r>
          </a:p>
        </p:txBody>
      </p:sp>
      <p:sp>
        <p:nvSpPr>
          <p:cNvPr id="6" name="Tijdelijke aanduiding voor voettekst 13">
            <a:extLst>
              <a:ext uri="{FF2B5EF4-FFF2-40B4-BE49-F238E27FC236}">
                <a16:creationId xmlns:a16="http://schemas.microsoft.com/office/drawing/2014/main" id="{18B24448-22E4-A454-FC4D-771E46D9A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/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7" name="Tijdelijke aanduiding voor datum 12">
            <a:extLst>
              <a:ext uri="{FF2B5EF4-FFF2-40B4-BE49-F238E27FC236}">
                <a16:creationId xmlns:a16="http://schemas.microsoft.com/office/drawing/2014/main" id="{A24B4268-8460-4030-E5D1-EBCD0553D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/>
            </a:lvl1pPr>
          </a:lstStyle>
          <a:p>
            <a:r>
              <a:rPr lang="nl-NL"/>
              <a:t>24-6-2025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2281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6">
            <a:extLst>
              <a:ext uri="{FF2B5EF4-FFF2-40B4-BE49-F238E27FC236}">
                <a16:creationId xmlns:a16="http://schemas.microsoft.com/office/drawing/2014/main" id="{1F98E507-CE16-46A2-83D9-8A57B69557D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1885361"/>
          </a:xfrm>
          <a:solidFill>
            <a:schemeClr val="bg1"/>
          </a:solidFill>
          <a:ln>
            <a:noFill/>
          </a:ln>
        </p:spPr>
        <p:txBody>
          <a:bodyPr tIns="0" bIns="252000" anchor="b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above </a:t>
            </a:r>
            <a:br>
              <a:rPr lang="en-GB" noProof="0" dirty="0"/>
            </a:br>
            <a:r>
              <a:rPr lang="en-GB" noProof="0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3180522"/>
            <a:ext cx="10751275" cy="2624965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Numbers</a:t>
            </a:r>
          </a:p>
          <a:p>
            <a:pPr lvl="7"/>
            <a:r>
              <a:rPr lang="en-GB" noProof="0" dirty="0"/>
              <a:t>ABC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2144180"/>
            <a:ext cx="10751273" cy="777524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289A97C5-E1B7-7585-43B2-69C867A11E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B06377B1-D5D5-0F17-B278-E62EC89269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303206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6">
            <a:extLst>
              <a:ext uri="{FF2B5EF4-FFF2-40B4-BE49-F238E27FC236}">
                <a16:creationId xmlns:a16="http://schemas.microsoft.com/office/drawing/2014/main" id="{57FEFDB0-1EE2-20D4-A4CC-EC57C244BB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53119" y="0"/>
            <a:ext cx="4438881" cy="6858000"/>
          </a:xfrm>
          <a:solidFill>
            <a:schemeClr val="bg1"/>
          </a:solidFill>
          <a:ln>
            <a:noFill/>
          </a:ln>
        </p:spPr>
        <p:txBody>
          <a:bodyPr lIns="360000" tIns="0" rIns="360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Click the icon below </a:t>
            </a:r>
            <a:br>
              <a:rPr lang="en-GB" dirty="0"/>
            </a:br>
            <a:r>
              <a:rPr lang="en-GB" dirty="0"/>
              <a:t>to add an image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1" y="1773238"/>
            <a:ext cx="6715094" cy="4032250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Numbers</a:t>
            </a:r>
          </a:p>
          <a:p>
            <a:pPr lvl="7"/>
            <a:r>
              <a:rPr lang="en-GB" noProof="0" dirty="0"/>
              <a:t>ABC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E541B53C-EDA7-4445-8B1E-7C9991C20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19999"/>
            <a:ext cx="6715093" cy="800825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  <a:endParaRPr lang="en-GB" dirty="0"/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5E82B55E-6DDF-130A-81C2-29A585C5BD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D0D44FF9-D9C7-414F-2C62-6B5BA917ED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2187C2F9-B729-8935-DBB4-5B2301FCFD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0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958">
          <p15:clr>
            <a:srgbClr val="5ACBF0"/>
          </p15:clr>
        </p15:guide>
        <p15:guide id="3" orient="horz" pos="1117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D91FBE04-59D4-8148-7D79-525CA937F94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171"/>
            <a:ext cx="12192000" cy="6860171"/>
          </a:xfrm>
          <a:custGeom>
            <a:avLst/>
            <a:gdLst>
              <a:gd name="connsiteX0" fmla="*/ 11674090 w 12192000"/>
              <a:gd name="connsiteY0" fmla="*/ 0 h 6860171"/>
              <a:gd name="connsiteX1" fmla="*/ 12192000 w 12192000"/>
              <a:gd name="connsiteY1" fmla="*/ 579 h 6860171"/>
              <a:gd name="connsiteX2" fmla="*/ 12192000 w 12192000"/>
              <a:gd name="connsiteY2" fmla="*/ 6860171 h 6860171"/>
              <a:gd name="connsiteX3" fmla="*/ 0 w 12192000"/>
              <a:gd name="connsiteY3" fmla="*/ 6860171 h 6860171"/>
              <a:gd name="connsiteX4" fmla="*/ 0 w 12192000"/>
              <a:gd name="connsiteY4" fmla="*/ 579 h 6860171"/>
              <a:gd name="connsiteX5" fmla="*/ 10020300 w 12192000"/>
              <a:gd name="connsiteY5" fmla="*/ 578 h 6860171"/>
              <a:gd name="connsiteX6" fmla="*/ 10020300 w 12192000"/>
              <a:gd name="connsiteY6" fmla="*/ 2171 h 6860171"/>
              <a:gd name="connsiteX7" fmla="*/ 11674090 w 12192000"/>
              <a:gd name="connsiteY7" fmla="*/ 2171 h 686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60171">
                <a:moveTo>
                  <a:pt x="11674090" y="0"/>
                </a:moveTo>
                <a:lnTo>
                  <a:pt x="12192000" y="579"/>
                </a:lnTo>
                <a:lnTo>
                  <a:pt x="12192000" y="6860171"/>
                </a:lnTo>
                <a:lnTo>
                  <a:pt x="0" y="6860171"/>
                </a:lnTo>
                <a:lnTo>
                  <a:pt x="0" y="579"/>
                </a:lnTo>
                <a:lnTo>
                  <a:pt x="10020300" y="578"/>
                </a:lnTo>
                <a:lnTo>
                  <a:pt x="10020300" y="2171"/>
                </a:lnTo>
                <a:lnTo>
                  <a:pt x="11674090" y="21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en-GB" sz="1200" i="1" kern="1200" noProof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138" y="6345237"/>
            <a:ext cx="6733752" cy="153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0" name="Tijdelijke aanduiding voor tekst 23">
            <a:extLst>
              <a:ext uri="{FF2B5EF4-FFF2-40B4-BE49-F238E27FC236}">
                <a16:creationId xmlns:a16="http://schemas.microsoft.com/office/drawing/2014/main" id="{6AF019BD-7D14-FEC2-F53E-0C7BEA20F23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42496" y="673100"/>
            <a:ext cx="5132388" cy="51323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t="64" b="64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2214340"/>
            <a:ext cx="4194900" cy="369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</a:p>
        </p:txBody>
      </p:sp>
      <p:sp>
        <p:nvSpPr>
          <p:cNvPr id="8" name="Tijdelijke aanduiding voor tekst 14">
            <a:extLst>
              <a:ext uri="{FF2B5EF4-FFF2-40B4-BE49-F238E27FC236}">
                <a16:creationId xmlns:a16="http://schemas.microsoft.com/office/drawing/2014/main" id="{8AC86A69-B8EF-AF6D-F6FC-CC46414246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28ADE3A2-17F7-C75D-FEBB-1B5EF2A9BC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D0FFBDA4-7C06-1685-AA76-4DCA4FCB0E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88372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78DFAA-EE9E-29C3-064E-534C26AF9230}"/>
              </a:ext>
            </a:extLst>
          </p:cNvPr>
          <p:cNvSpPr/>
          <p:nvPr userDrawn="1"/>
        </p:nvSpPr>
        <p:spPr>
          <a:xfrm>
            <a:off x="0" y="-6420"/>
            <a:ext cx="7453752" cy="6864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9B47FD98-A9FC-49EE-1730-7F969FD64CBF}"/>
              </a:ext>
            </a:extLst>
          </p:cNvPr>
          <p:cNvSpPr/>
          <p:nvPr userDrawn="1"/>
        </p:nvSpPr>
        <p:spPr>
          <a:xfrm>
            <a:off x="6463462" y="719138"/>
            <a:ext cx="5016001" cy="5086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425437" cy="7907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19999" y="1773238"/>
            <a:ext cx="5425438" cy="4033562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456000" y="719138"/>
            <a:ext cx="5016000" cy="5087661"/>
          </a:xfrm>
          <a:solidFill>
            <a:schemeClr val="bg1"/>
          </a:solidFill>
        </p:spPr>
        <p:txBody>
          <a:bodyPr tIns="216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nl-NL" sz="12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graph.</a:t>
            </a:r>
          </a:p>
        </p:txBody>
      </p:sp>
      <p:sp>
        <p:nvSpPr>
          <p:cNvPr id="21" name="Tijdelijke aanduiding voor tekst 8">
            <a:extLst>
              <a:ext uri="{FF2B5EF4-FFF2-40B4-BE49-F238E27FC236}">
                <a16:creationId xmlns:a16="http://schemas.microsoft.com/office/drawing/2014/main" id="{6AC9C9AE-F1DA-A4C2-5576-564CB955E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2" name="Tijdelijke aanduiding voor tekst 8">
            <a:extLst>
              <a:ext uri="{FF2B5EF4-FFF2-40B4-BE49-F238E27FC236}">
                <a16:creationId xmlns:a16="http://schemas.microsoft.com/office/drawing/2014/main" id="{8097BAC4-4B32-5C53-84A5-DDDB96465D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41367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958">
          <p15:clr>
            <a:srgbClr val="5ACBF0"/>
          </p15:clr>
        </p15:guide>
        <p15:guide id="2" orient="horz" pos="1117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do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ep 21">
            <a:extLst>
              <a:ext uri="{FF2B5EF4-FFF2-40B4-BE49-F238E27FC236}">
                <a16:creationId xmlns:a16="http://schemas.microsoft.com/office/drawing/2014/main" id="{806C9B1C-6AE9-4353-EC10-987E90F534A3}"/>
              </a:ext>
            </a:extLst>
          </p:cNvPr>
          <p:cNvGrpSpPr/>
          <p:nvPr userDrawn="1"/>
        </p:nvGrpSpPr>
        <p:grpSpPr>
          <a:xfrm rot="10800000">
            <a:off x="-2" y="2886074"/>
            <a:ext cx="12192002" cy="3971926"/>
            <a:chOff x="-2" y="-1"/>
            <a:chExt cx="12192002" cy="3971926"/>
          </a:xfrm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18B3B05B-1E8E-60E2-C4B6-D184061E0DEC}"/>
                </a:ext>
              </a:extLst>
            </p:cNvPr>
            <p:cNvSpPr/>
            <p:nvPr userDrawn="1"/>
          </p:nvSpPr>
          <p:spPr>
            <a:xfrm>
              <a:off x="0" y="-1"/>
              <a:ext cx="12192000" cy="39719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>
                <a:lnSpc>
                  <a:spcPct val="90000"/>
                </a:lnSpc>
                <a:spcBef>
                  <a:spcPts val="200"/>
                </a:spcBef>
                <a:spcAft>
                  <a:spcPts val="200"/>
                </a:spcAft>
              </a:pPr>
              <a:endParaRPr lang="en-GB" sz="1600" dirty="0" err="1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F0C2B1A4-006E-2762-94F2-8BCBB49892A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12358" b="10226"/>
            <a:stretch/>
          </p:blipFill>
          <p:spPr>
            <a:xfrm flipH="1">
              <a:off x="-2" y="1"/>
              <a:ext cx="5770059" cy="3971924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162A71EB-05AA-0018-1112-4067D9054F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796" b="10226"/>
            <a:stretch/>
          </p:blipFill>
          <p:spPr>
            <a:xfrm>
              <a:off x="5660041" y="1"/>
              <a:ext cx="6531234" cy="3971924"/>
            </a:xfrm>
            <a:prstGeom prst="rect">
              <a:avLst/>
            </a:prstGeom>
          </p:spPr>
        </p:pic>
      </p:grpSp>
      <p:sp>
        <p:nvSpPr>
          <p:cNvPr id="3" name="Rechthoek 2">
            <a:extLst>
              <a:ext uri="{FF2B5EF4-FFF2-40B4-BE49-F238E27FC236}">
                <a16:creationId xmlns:a16="http://schemas.microsoft.com/office/drawing/2014/main" id="{FEE7EF3B-BECB-53A3-0515-376F069B5625}"/>
              </a:ext>
            </a:extLst>
          </p:cNvPr>
          <p:cNvSpPr/>
          <p:nvPr userDrawn="1"/>
        </p:nvSpPr>
        <p:spPr>
          <a:xfrm>
            <a:off x="719138" y="720000"/>
            <a:ext cx="10752137" cy="508548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2" y="1089025"/>
            <a:ext cx="10121995" cy="323851"/>
          </a:xfrm>
        </p:spPr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036239" y="1594800"/>
            <a:ext cx="10123253" cy="3840799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graph.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DF628AF1-D540-E081-176C-30FD638FCE78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77AADEB-6522-F944-2269-46E2C0DE4FA5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25" name="Graphic 18">
              <a:extLst>
                <a:ext uri="{FF2B5EF4-FFF2-40B4-BE49-F238E27FC236}">
                  <a16:creationId xmlns:a16="http://schemas.microsoft.com/office/drawing/2014/main" id="{B45E2A5B-D759-6D18-9B8C-00B906254B81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5AE08BF-219D-0F21-D6CB-A345702F07E9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72AF70F2-9438-1D86-F5E7-C2B4D8E16115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E4D1479E-2872-5B85-8BF2-C1DC563951CF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584B6C84-4527-2522-3CC2-462C9D99D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30" name="Tijdelijke aanduiding voor tekst 8">
            <a:extLst>
              <a:ext uri="{FF2B5EF4-FFF2-40B4-BE49-F238E27FC236}">
                <a16:creationId xmlns:a16="http://schemas.microsoft.com/office/drawing/2014/main" id="{2A6BE6D1-6358-2E34-6095-99EE5DA7F5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22206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18B3B05B-1E8E-60E2-C4B6-D184061E0DEC}"/>
              </a:ext>
            </a:extLst>
          </p:cNvPr>
          <p:cNvSpPr/>
          <p:nvPr userDrawn="1"/>
        </p:nvSpPr>
        <p:spPr>
          <a:xfrm rot="10800000">
            <a:off x="-2" y="2886075"/>
            <a:ext cx="12192000" cy="3971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EE7EF3B-BECB-53A3-0515-376F069B5625}"/>
              </a:ext>
            </a:extLst>
          </p:cNvPr>
          <p:cNvSpPr/>
          <p:nvPr userDrawn="1"/>
        </p:nvSpPr>
        <p:spPr>
          <a:xfrm>
            <a:off x="719138" y="720000"/>
            <a:ext cx="10752137" cy="5085488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2" y="1089025"/>
            <a:ext cx="10121995" cy="323851"/>
          </a:xfrm>
        </p:spPr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ijdelijke aanduiding voor grafiek 17">
            <a:extLst>
              <a:ext uri="{FF2B5EF4-FFF2-40B4-BE49-F238E27FC236}">
                <a16:creationId xmlns:a16="http://schemas.microsoft.com/office/drawing/2014/main" id="{FBAE20DA-BB0F-413F-A532-86A4D0079AB9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1036239" y="1594800"/>
            <a:ext cx="10123253" cy="3840799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graph.</a:t>
            </a:r>
          </a:p>
        </p:txBody>
      </p:sp>
      <p:grpSp>
        <p:nvGrpSpPr>
          <p:cNvPr id="23" name="Groep 22">
            <a:extLst>
              <a:ext uri="{FF2B5EF4-FFF2-40B4-BE49-F238E27FC236}">
                <a16:creationId xmlns:a16="http://schemas.microsoft.com/office/drawing/2014/main" id="{DF628AF1-D540-E081-176C-30FD638FCE78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177AADEB-6522-F944-2269-46E2C0DE4FA5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25" name="Graphic 18">
              <a:extLst>
                <a:ext uri="{FF2B5EF4-FFF2-40B4-BE49-F238E27FC236}">
                  <a16:creationId xmlns:a16="http://schemas.microsoft.com/office/drawing/2014/main" id="{B45E2A5B-D759-6D18-9B8C-00B906254B81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26" name="Vrije vorm: vorm 25">
                <a:extLst>
                  <a:ext uri="{FF2B5EF4-FFF2-40B4-BE49-F238E27FC236}">
                    <a16:creationId xmlns:a16="http://schemas.microsoft.com/office/drawing/2014/main" id="{55AE08BF-219D-0F21-D6CB-A345702F07E9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7" name="Vrije vorm: vorm 26">
                <a:extLst>
                  <a:ext uri="{FF2B5EF4-FFF2-40B4-BE49-F238E27FC236}">
                    <a16:creationId xmlns:a16="http://schemas.microsoft.com/office/drawing/2014/main" id="{72AF70F2-9438-1D86-F5E7-C2B4D8E16115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8" name="Vrije vorm: vorm 27">
                <a:extLst>
                  <a:ext uri="{FF2B5EF4-FFF2-40B4-BE49-F238E27FC236}">
                    <a16:creationId xmlns:a16="http://schemas.microsoft.com/office/drawing/2014/main" id="{E4D1479E-2872-5B85-8BF2-C1DC563951CF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584B6C84-4527-2522-3CC2-462C9D99D0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30" name="Tijdelijke aanduiding voor tekst 8">
            <a:extLst>
              <a:ext uri="{FF2B5EF4-FFF2-40B4-BE49-F238E27FC236}">
                <a16:creationId xmlns:a16="http://schemas.microsoft.com/office/drawing/2014/main" id="{2A6BE6D1-6358-2E34-6095-99EE5DA7F5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5005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61C0DE1C-CAB2-0A6C-4AF5-C76A52093AF5}"/>
              </a:ext>
            </a:extLst>
          </p:cNvPr>
          <p:cNvSpPr/>
          <p:nvPr userDrawn="1"/>
        </p:nvSpPr>
        <p:spPr>
          <a:xfrm>
            <a:off x="6096000" y="720000"/>
            <a:ext cx="5375274" cy="5094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720000"/>
            <a:ext cx="5016000" cy="790748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Place a title here</a:t>
            </a:r>
            <a:br>
              <a:rPr lang="en-GB" noProof="0" dirty="0"/>
            </a:br>
            <a:r>
              <a:rPr lang="en-GB" noProof="0" dirty="0"/>
              <a:t>max 2 rows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184817-515D-4870-8CED-0DECE6FF2FC8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720000" y="1773238"/>
            <a:ext cx="5016000" cy="4033562"/>
          </a:xfrm>
        </p:spPr>
        <p:txBody>
          <a:bodyPr vert="horz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Numbers</a:t>
            </a:r>
          </a:p>
          <a:p>
            <a:pPr lvl="7"/>
            <a:r>
              <a:rPr lang="en-GB" noProof="0" dirty="0"/>
              <a:t>ABC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6332710" y="933856"/>
            <a:ext cx="4933184" cy="4659088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table.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2DEABA64-5F8A-A1DE-A31A-12BF2D7B3B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9D5977CC-010B-EC73-4CB2-CEAF5E526F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FD0BE2E-6E35-6E41-D09A-FD410CD1A7A0}"/>
              </a:ext>
            </a:extLst>
          </p:cNvPr>
          <p:cNvSpPr/>
          <p:nvPr userDrawn="1"/>
        </p:nvSpPr>
        <p:spPr>
          <a:xfrm>
            <a:off x="6034836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8489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1117">
          <p15:clr>
            <a:srgbClr val="5ACBF0"/>
          </p15:clr>
        </p15:guide>
        <p15:guide id="2" orient="horz" pos="958">
          <p15:clr>
            <a:srgbClr val="5ACBF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51519FD9-22CF-E0F8-15CC-1D0F934FDBF9}"/>
              </a:ext>
            </a:extLst>
          </p:cNvPr>
          <p:cNvSpPr/>
          <p:nvPr userDrawn="1"/>
        </p:nvSpPr>
        <p:spPr>
          <a:xfrm>
            <a:off x="723900" y="723900"/>
            <a:ext cx="10748098" cy="5081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3" y="1089025"/>
            <a:ext cx="10114144" cy="323850"/>
          </a:xfrm>
        </p:spPr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ijdelijke aanduiding voor tabel 16">
            <a:extLst>
              <a:ext uri="{FF2B5EF4-FFF2-40B4-BE49-F238E27FC236}">
                <a16:creationId xmlns:a16="http://schemas.microsoft.com/office/drawing/2014/main" id="{AC3E0255-315C-47D9-A8A2-220D1CB08F50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1035947" y="1594800"/>
            <a:ext cx="10114144" cy="3850816"/>
          </a:xfrm>
          <a:noFill/>
        </p:spPr>
        <p:txBody>
          <a:bodyPr tIns="216000" bIns="1080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table.</a:t>
            </a:r>
          </a:p>
        </p:txBody>
      </p:sp>
      <p:sp>
        <p:nvSpPr>
          <p:cNvPr id="27" name="Rechthoek 26">
            <a:extLst>
              <a:ext uri="{FF2B5EF4-FFF2-40B4-BE49-F238E27FC236}">
                <a16:creationId xmlns:a16="http://schemas.microsoft.com/office/drawing/2014/main" id="{C2849986-62BC-977A-CEAC-72B2C39259DE}"/>
              </a:ext>
            </a:extLst>
          </p:cNvPr>
          <p:cNvSpPr/>
          <p:nvPr userDrawn="1"/>
        </p:nvSpPr>
        <p:spPr>
          <a:xfrm>
            <a:off x="719138" y="720000"/>
            <a:ext cx="71438" cy="50941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endParaRPr lang="en-GB" sz="1600" dirty="0"/>
          </a:p>
        </p:txBody>
      </p:sp>
      <p:sp>
        <p:nvSpPr>
          <p:cNvPr id="28" name="Tijdelijke aanduiding voor tekst 8">
            <a:extLst>
              <a:ext uri="{FF2B5EF4-FFF2-40B4-BE49-F238E27FC236}">
                <a16:creationId xmlns:a16="http://schemas.microsoft.com/office/drawing/2014/main" id="{4D5F4AA0-A146-2821-E86B-A06E1F260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29" name="Tijdelijke aanduiding voor tekst 8">
            <a:extLst>
              <a:ext uri="{FF2B5EF4-FFF2-40B4-BE49-F238E27FC236}">
                <a16:creationId xmlns:a16="http://schemas.microsoft.com/office/drawing/2014/main" id="{FB43D4ED-D6F6-DA30-CABA-6DAC1F55DD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89148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media 10">
            <a:extLst>
              <a:ext uri="{FF2B5EF4-FFF2-40B4-BE49-F238E27FC236}">
                <a16:creationId xmlns:a16="http://schemas.microsoft.com/office/drawing/2014/main" id="{3A750B5D-826F-45E6-825A-FDC04009BF5B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-1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tIns="216000" bIns="1080000" anchor="ctr" anchorCtr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lang="nl-NL" sz="1200" i="1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noProof="0" dirty="0"/>
              <a:t>Click the icon below </a:t>
            </a:r>
            <a:br>
              <a:rPr lang="en-GB" noProof="0" dirty="0"/>
            </a:br>
            <a:r>
              <a:rPr lang="en-GB" noProof="0" dirty="0"/>
              <a:t>to add a video.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1B0A8CB1-6545-3D73-F450-81B396F292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bg1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2" name="Tijdelijke aanduiding voor tekst 8">
            <a:extLst>
              <a:ext uri="{FF2B5EF4-FFF2-40B4-BE49-F238E27FC236}">
                <a16:creationId xmlns:a16="http://schemas.microsoft.com/office/drawing/2014/main" id="{BF5833FF-1458-ABF7-8152-F6B3B269F4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  <p:sp>
        <p:nvSpPr>
          <p:cNvPr id="3" name="Tijdelijke aanduiding voor tekst 14">
            <a:extLst>
              <a:ext uri="{FF2B5EF4-FFF2-40B4-BE49-F238E27FC236}">
                <a16:creationId xmlns:a16="http://schemas.microsoft.com/office/drawing/2014/main" id="{D1BC8E52-9A9B-044E-03BF-9867DB632D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5535" y="6336593"/>
            <a:ext cx="4015740" cy="162631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8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D5D1F63-67BD-2830-72D1-794061776FE6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69BA4B15-7A58-62EC-1617-6986A74CE6EA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11" name="Graphic 18">
              <a:extLst>
                <a:ext uri="{FF2B5EF4-FFF2-40B4-BE49-F238E27FC236}">
                  <a16:creationId xmlns:a16="http://schemas.microsoft.com/office/drawing/2014/main" id="{22390296-DB9F-1D68-568B-0CBB37C898FB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71A56025-24AA-D7B0-A412-9E0421EC0846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10C0D8F-96DF-C7FB-3612-4405ECE8B76D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4FA9E20A-13F6-63BF-4C2D-124369F3334B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ADCF431D-EA76-BC56-373A-D5A7A6FD5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097F604F-C1AD-C922-D5D1-8D64D4F971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40813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336550" y="1358901"/>
            <a:ext cx="5399088" cy="4590128"/>
          </a:xfrm>
        </p:spPr>
        <p:txBody>
          <a:bodyPr numCol="1" spcCol="720000"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marL="316800" marR="0" lvl="0" indent="-316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om tekst, tabel, figuur, video, of … toe te 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9274DA5A-9ECD-B797-44CB-2EE27E3A591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456362" y="1358901"/>
            <a:ext cx="5399088" cy="4590128"/>
          </a:xfrm>
        </p:spPr>
        <p:txBody>
          <a:bodyPr numCol="1" spcCol="720000" anchor="t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400"/>
            </a:lvl1pPr>
          </a:lstStyle>
          <a:p>
            <a:pPr marL="316800" marR="0" lvl="0" indent="-3168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89A"/>
              </a:buClr>
              <a:buSzPct val="80000"/>
              <a:buFont typeface="Verdana" panose="020B0604030504040204" pitchFamily="34" charset="0"/>
              <a:buChar char="›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Klik om tekst, tabel, figuur, video, of … toe te voegen</a:t>
            </a:r>
          </a:p>
        </p:txBody>
      </p:sp>
      <p:sp>
        <p:nvSpPr>
          <p:cNvPr id="6" name="Tijdelijke aanduiding voor voettekst 13">
            <a:extLst>
              <a:ext uri="{FF2B5EF4-FFF2-40B4-BE49-F238E27FC236}">
                <a16:creationId xmlns:a16="http://schemas.microsoft.com/office/drawing/2014/main" id="{CCE4046D-960E-96D8-09FE-32DC01607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/>
            </a:lvl1pPr>
          </a:lstStyle>
          <a:p>
            <a:r>
              <a:rPr lang="nl-NL"/>
              <a:t>Emissiesymposium Water</a:t>
            </a:r>
            <a:endParaRPr lang="nl-NL" dirty="0"/>
          </a:p>
        </p:txBody>
      </p:sp>
      <p:sp>
        <p:nvSpPr>
          <p:cNvPr id="7" name="Tijdelijke aanduiding voor datum 12">
            <a:extLst>
              <a:ext uri="{FF2B5EF4-FFF2-40B4-BE49-F238E27FC236}">
                <a16:creationId xmlns:a16="http://schemas.microsoft.com/office/drawing/2014/main" id="{80D58436-E68F-C78E-4C80-953A62C79A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  <a:prstGeom prst="rect">
            <a:avLst/>
          </a:prstGeom>
        </p:spPr>
        <p:txBody>
          <a:bodyPr wrap="none" lIns="0" tIns="0" rIns="0" bIns="0" anchor="ctr" anchorCtr="0"/>
          <a:lstStyle>
            <a:lvl1pPr algn="ctr">
              <a:defRPr lang="nl-NL" sz="900"/>
            </a:lvl1pPr>
          </a:lstStyle>
          <a:p>
            <a:r>
              <a:rPr lang="nl-NL"/>
              <a:t>24-6-2025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19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do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C9A7E0CF-CE4A-914A-6EC5-A8567CC130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12358" b="46035"/>
          <a:stretch/>
        </p:blipFill>
        <p:spPr>
          <a:xfrm rot="10800000" flipH="1">
            <a:off x="6431467" y="4470400"/>
            <a:ext cx="5770059" cy="23875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278A900-5CCB-692F-8A50-367C1BD40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r="796" b="46035"/>
          <a:stretch/>
        </p:blipFill>
        <p:spPr>
          <a:xfrm rot="10800000">
            <a:off x="723" y="4470398"/>
            <a:ext cx="6531234" cy="23875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grpSp>
        <p:nvGrpSpPr>
          <p:cNvPr id="9" name="Groep 8">
            <a:extLst>
              <a:ext uri="{FF2B5EF4-FFF2-40B4-BE49-F238E27FC236}">
                <a16:creationId xmlns:a16="http://schemas.microsoft.com/office/drawing/2014/main" id="{6D5D1F63-67BD-2830-72D1-794061776FE6}"/>
              </a:ext>
            </a:extLst>
          </p:cNvPr>
          <p:cNvGrpSpPr/>
          <p:nvPr userDrawn="1"/>
        </p:nvGrpSpPr>
        <p:grpSpPr>
          <a:xfrm>
            <a:off x="7453752" y="6342684"/>
            <a:ext cx="4016042" cy="163185"/>
            <a:chOff x="7453752" y="6342684"/>
            <a:chExt cx="4016042" cy="163185"/>
          </a:xfrm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69BA4B15-7A58-62EC-1617-6986A74CE6EA}"/>
                </a:ext>
              </a:extLst>
            </p:cNvPr>
            <p:cNvSpPr/>
            <p:nvPr/>
          </p:nvSpPr>
          <p:spPr>
            <a:xfrm>
              <a:off x="7453752" y="6473521"/>
              <a:ext cx="3021491" cy="1787"/>
            </a:xfrm>
            <a:custGeom>
              <a:avLst/>
              <a:gdLst>
                <a:gd name="connsiteX0" fmla="*/ 0 w 3021491"/>
                <a:gd name="connsiteY0" fmla="*/ 0 h 1787"/>
                <a:gd name="connsiteX1" fmla="*/ 3021492 w 3021491"/>
                <a:gd name="connsiteY1" fmla="*/ 0 h 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21491" h="1787">
                  <a:moveTo>
                    <a:pt x="0" y="0"/>
                  </a:moveTo>
                  <a:lnTo>
                    <a:pt x="3021492" y="0"/>
                  </a:lnTo>
                </a:path>
              </a:pathLst>
            </a:custGeom>
            <a:ln w="58892" cap="flat">
              <a:gradFill>
                <a:gsLst>
                  <a:gs pos="0">
                    <a:srgbClr val="FFFFFF">
                      <a:alpha val="0"/>
                    </a:srgbClr>
                  </a:gs>
                  <a:gs pos="22990">
                    <a:schemeClr val="bg1">
                      <a:alpha val="50000"/>
                    </a:schemeClr>
                  </a:gs>
                  <a:gs pos="46010">
                    <a:schemeClr val="bg1"/>
                  </a:gs>
                  <a:gs pos="100000">
                    <a:schemeClr val="bg1"/>
                  </a:gs>
                </a:gsLst>
                <a:lin ang="0" scaled="1"/>
              </a:gra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grpSp>
          <p:nvGrpSpPr>
            <p:cNvPr id="11" name="Graphic 18">
              <a:extLst>
                <a:ext uri="{FF2B5EF4-FFF2-40B4-BE49-F238E27FC236}">
                  <a16:creationId xmlns:a16="http://schemas.microsoft.com/office/drawing/2014/main" id="{22390296-DB9F-1D68-568B-0CBB37C898FB}"/>
                </a:ext>
              </a:extLst>
            </p:cNvPr>
            <p:cNvGrpSpPr/>
            <p:nvPr/>
          </p:nvGrpSpPr>
          <p:grpSpPr>
            <a:xfrm>
              <a:off x="10511361" y="6342684"/>
              <a:ext cx="958433" cy="163185"/>
              <a:chOff x="10511361" y="6342684"/>
              <a:chExt cx="958433" cy="163185"/>
            </a:xfrm>
            <a:solidFill>
              <a:schemeClr val="bg1"/>
            </a:solidFill>
          </p:grpSpPr>
          <p:sp>
            <p:nvSpPr>
              <p:cNvPr id="12" name="Vrije vorm: vorm 11">
                <a:extLst>
                  <a:ext uri="{FF2B5EF4-FFF2-40B4-BE49-F238E27FC236}">
                    <a16:creationId xmlns:a16="http://schemas.microsoft.com/office/drawing/2014/main" id="{71A56025-24AA-D7B0-A412-9E0421EC0846}"/>
                  </a:ext>
                </a:extLst>
              </p:cNvPr>
              <p:cNvSpPr/>
              <p:nvPr/>
            </p:nvSpPr>
            <p:spPr>
              <a:xfrm>
                <a:off x="10511361" y="6342684"/>
                <a:ext cx="464267" cy="163185"/>
              </a:xfrm>
              <a:custGeom>
                <a:avLst/>
                <a:gdLst>
                  <a:gd name="connsiteX0" fmla="*/ 382648 w 464267"/>
                  <a:gd name="connsiteY0" fmla="*/ 105925 h 163185"/>
                  <a:gd name="connsiteX1" fmla="*/ 358307 w 464267"/>
                  <a:gd name="connsiteY1" fmla="*/ 81584 h 163185"/>
                  <a:gd name="connsiteX2" fmla="*/ 382648 w 464267"/>
                  <a:gd name="connsiteY2" fmla="*/ 57243 h 163185"/>
                  <a:gd name="connsiteX3" fmla="*/ 406989 w 464267"/>
                  <a:gd name="connsiteY3" fmla="*/ 81584 h 163185"/>
                  <a:gd name="connsiteX4" fmla="*/ 382648 w 464267"/>
                  <a:gd name="connsiteY4" fmla="*/ 105925 h 163185"/>
                  <a:gd name="connsiteX5" fmla="*/ 382648 w 464267"/>
                  <a:gd name="connsiteY5" fmla="*/ 0 h 163185"/>
                  <a:gd name="connsiteX6" fmla="*/ 302280 w 464267"/>
                  <a:gd name="connsiteY6" fmla="*/ 67394 h 163185"/>
                  <a:gd name="connsiteX7" fmla="*/ 302280 w 464267"/>
                  <a:gd name="connsiteY7" fmla="*/ 20105 h 163185"/>
                  <a:gd name="connsiteX8" fmla="*/ 284891 w 464267"/>
                  <a:gd name="connsiteY8" fmla="*/ 2716 h 163185"/>
                  <a:gd name="connsiteX9" fmla="*/ 243911 w 464267"/>
                  <a:gd name="connsiteY9" fmla="*/ 2716 h 163185"/>
                  <a:gd name="connsiteX10" fmla="*/ 243911 w 464267"/>
                  <a:gd name="connsiteY10" fmla="*/ 64248 h 163185"/>
                  <a:gd name="connsiteX11" fmla="*/ 208865 w 464267"/>
                  <a:gd name="connsiteY11" fmla="*/ 16638 h 163185"/>
                  <a:gd name="connsiteX12" fmla="*/ 181057 w 464267"/>
                  <a:gd name="connsiteY12" fmla="*/ 2716 h 163185"/>
                  <a:gd name="connsiteX13" fmla="*/ 0 w 464267"/>
                  <a:gd name="connsiteY13" fmla="*/ 2716 h 163185"/>
                  <a:gd name="connsiteX14" fmla="*/ 0 w 464267"/>
                  <a:gd name="connsiteY14" fmla="*/ 44643 h 163185"/>
                  <a:gd name="connsiteX15" fmla="*/ 17121 w 464267"/>
                  <a:gd name="connsiteY15" fmla="*/ 61782 h 163185"/>
                  <a:gd name="connsiteX16" fmla="*/ 44214 w 464267"/>
                  <a:gd name="connsiteY16" fmla="*/ 61782 h 163185"/>
                  <a:gd name="connsiteX17" fmla="*/ 44214 w 464267"/>
                  <a:gd name="connsiteY17" fmla="*/ 143115 h 163185"/>
                  <a:gd name="connsiteX18" fmla="*/ 61603 w 464267"/>
                  <a:gd name="connsiteY18" fmla="*/ 160504 h 163185"/>
                  <a:gd name="connsiteX19" fmla="*/ 105943 w 464267"/>
                  <a:gd name="connsiteY19" fmla="*/ 160504 h 163185"/>
                  <a:gd name="connsiteX20" fmla="*/ 105943 w 464267"/>
                  <a:gd name="connsiteY20" fmla="*/ 61764 h 163185"/>
                  <a:gd name="connsiteX21" fmla="*/ 143366 w 464267"/>
                  <a:gd name="connsiteY21" fmla="*/ 61764 h 163185"/>
                  <a:gd name="connsiteX22" fmla="*/ 143366 w 464267"/>
                  <a:gd name="connsiteY22" fmla="*/ 143097 h 163185"/>
                  <a:gd name="connsiteX23" fmla="*/ 160755 w 464267"/>
                  <a:gd name="connsiteY23" fmla="*/ 160486 h 163185"/>
                  <a:gd name="connsiteX24" fmla="*/ 201752 w 464267"/>
                  <a:gd name="connsiteY24" fmla="*/ 160486 h 163185"/>
                  <a:gd name="connsiteX25" fmla="*/ 201752 w 464267"/>
                  <a:gd name="connsiteY25" fmla="*/ 98955 h 163185"/>
                  <a:gd name="connsiteX26" fmla="*/ 236673 w 464267"/>
                  <a:gd name="connsiteY26" fmla="*/ 146564 h 163185"/>
                  <a:gd name="connsiteX27" fmla="*/ 264499 w 464267"/>
                  <a:gd name="connsiteY27" fmla="*/ 160486 h 163185"/>
                  <a:gd name="connsiteX28" fmla="*/ 302280 w 464267"/>
                  <a:gd name="connsiteY28" fmla="*/ 160486 h 163185"/>
                  <a:gd name="connsiteX29" fmla="*/ 302280 w 464267"/>
                  <a:gd name="connsiteY29" fmla="*/ 96345 h 163185"/>
                  <a:gd name="connsiteX30" fmla="*/ 382648 w 464267"/>
                  <a:gd name="connsiteY30" fmla="*/ 163185 h 163185"/>
                  <a:gd name="connsiteX31" fmla="*/ 464268 w 464267"/>
                  <a:gd name="connsiteY31" fmla="*/ 81601 h 163185"/>
                  <a:gd name="connsiteX32" fmla="*/ 382648 w 464267"/>
                  <a:gd name="connsiteY32" fmla="*/ 0 h 163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64267" h="163185">
                    <a:moveTo>
                      <a:pt x="382648" y="105925"/>
                    </a:moveTo>
                    <a:cubicBezTo>
                      <a:pt x="369209" y="105925"/>
                      <a:pt x="358307" y="95041"/>
                      <a:pt x="358307" y="81584"/>
                    </a:cubicBezTo>
                    <a:cubicBezTo>
                      <a:pt x="358307" y="68144"/>
                      <a:pt x="369209" y="57243"/>
                      <a:pt x="382648" y="57243"/>
                    </a:cubicBezTo>
                    <a:cubicBezTo>
                      <a:pt x="396087" y="57243"/>
                      <a:pt x="406989" y="68144"/>
                      <a:pt x="406989" y="81584"/>
                    </a:cubicBezTo>
                    <a:cubicBezTo>
                      <a:pt x="406989" y="95041"/>
                      <a:pt x="396087" y="105925"/>
                      <a:pt x="382648" y="105925"/>
                    </a:cubicBezTo>
                    <a:moveTo>
                      <a:pt x="382648" y="0"/>
                    </a:moveTo>
                    <a:cubicBezTo>
                      <a:pt x="341311" y="0"/>
                      <a:pt x="308713" y="28344"/>
                      <a:pt x="302280" y="67394"/>
                    </a:cubicBezTo>
                    <a:lnTo>
                      <a:pt x="302280" y="20105"/>
                    </a:lnTo>
                    <a:cubicBezTo>
                      <a:pt x="302280" y="7935"/>
                      <a:pt x="297061" y="2716"/>
                      <a:pt x="284891" y="2716"/>
                    </a:cubicBezTo>
                    <a:lnTo>
                      <a:pt x="243911" y="2716"/>
                    </a:lnTo>
                    <a:lnTo>
                      <a:pt x="243911" y="64248"/>
                    </a:lnTo>
                    <a:lnTo>
                      <a:pt x="208865" y="16638"/>
                    </a:lnTo>
                    <a:cubicBezTo>
                      <a:pt x="201252" y="6541"/>
                      <a:pt x="193728" y="2716"/>
                      <a:pt x="181057" y="2716"/>
                    </a:cubicBezTo>
                    <a:lnTo>
                      <a:pt x="0" y="2716"/>
                    </a:lnTo>
                    <a:lnTo>
                      <a:pt x="0" y="44643"/>
                    </a:lnTo>
                    <a:cubicBezTo>
                      <a:pt x="0" y="56635"/>
                      <a:pt x="5147" y="61782"/>
                      <a:pt x="17121" y="61782"/>
                    </a:cubicBezTo>
                    <a:lnTo>
                      <a:pt x="44214" y="61782"/>
                    </a:lnTo>
                    <a:lnTo>
                      <a:pt x="44214" y="143115"/>
                    </a:lnTo>
                    <a:cubicBezTo>
                      <a:pt x="44214" y="155268"/>
                      <a:pt x="49433" y="160504"/>
                      <a:pt x="61603" y="160504"/>
                    </a:cubicBezTo>
                    <a:lnTo>
                      <a:pt x="105943" y="160504"/>
                    </a:lnTo>
                    <a:lnTo>
                      <a:pt x="105943" y="61764"/>
                    </a:lnTo>
                    <a:lnTo>
                      <a:pt x="143366" y="61764"/>
                    </a:lnTo>
                    <a:lnTo>
                      <a:pt x="143366" y="143097"/>
                    </a:lnTo>
                    <a:cubicBezTo>
                      <a:pt x="143366" y="155250"/>
                      <a:pt x="148602" y="160486"/>
                      <a:pt x="160755" y="160486"/>
                    </a:cubicBezTo>
                    <a:lnTo>
                      <a:pt x="201752" y="160486"/>
                    </a:lnTo>
                    <a:lnTo>
                      <a:pt x="201752" y="98955"/>
                    </a:lnTo>
                    <a:lnTo>
                      <a:pt x="236673" y="146564"/>
                    </a:lnTo>
                    <a:cubicBezTo>
                      <a:pt x="244304" y="156680"/>
                      <a:pt x="251828" y="160486"/>
                      <a:pt x="264499" y="160486"/>
                    </a:cubicBezTo>
                    <a:lnTo>
                      <a:pt x="302280" y="160486"/>
                    </a:lnTo>
                    <a:lnTo>
                      <a:pt x="302280" y="96345"/>
                    </a:lnTo>
                    <a:cubicBezTo>
                      <a:pt x="308642" y="135859"/>
                      <a:pt x="340400" y="163185"/>
                      <a:pt x="382648" y="163185"/>
                    </a:cubicBezTo>
                    <a:cubicBezTo>
                      <a:pt x="428864" y="163185"/>
                      <a:pt x="464268" y="127799"/>
                      <a:pt x="464268" y="81601"/>
                    </a:cubicBezTo>
                    <a:cubicBezTo>
                      <a:pt x="464268" y="34260"/>
                      <a:pt x="429990" y="0"/>
                      <a:pt x="382648" y="0"/>
                    </a:cubicBezTo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4" name="Vrije vorm: vorm 13">
                <a:extLst>
                  <a:ext uri="{FF2B5EF4-FFF2-40B4-BE49-F238E27FC236}">
                    <a16:creationId xmlns:a16="http://schemas.microsoft.com/office/drawing/2014/main" id="{E10C0D8F-96DF-C7FB-3612-4405ECE8B76D}"/>
                  </a:ext>
                </a:extLst>
              </p:cNvPr>
              <p:cNvSpPr/>
              <p:nvPr/>
            </p:nvSpPr>
            <p:spPr>
              <a:xfrm>
                <a:off x="11009156" y="6435044"/>
                <a:ext cx="276312" cy="69520"/>
              </a:xfrm>
              <a:custGeom>
                <a:avLst/>
                <a:gdLst>
                  <a:gd name="connsiteX0" fmla="*/ 240944 w 276312"/>
                  <a:gd name="connsiteY0" fmla="*/ 37995 h 69520"/>
                  <a:gd name="connsiteX1" fmla="*/ 252632 w 276312"/>
                  <a:gd name="connsiteY1" fmla="*/ 25038 h 69520"/>
                  <a:gd name="connsiteX2" fmla="*/ 264535 w 276312"/>
                  <a:gd name="connsiteY2" fmla="*/ 37995 h 69520"/>
                  <a:gd name="connsiteX3" fmla="*/ 240944 w 276312"/>
                  <a:gd name="connsiteY3" fmla="*/ 37995 h 69520"/>
                  <a:gd name="connsiteX4" fmla="*/ 240748 w 276312"/>
                  <a:gd name="connsiteY4" fmla="*/ 44947 h 69520"/>
                  <a:gd name="connsiteX5" fmla="*/ 276312 w 276312"/>
                  <a:gd name="connsiteY5" fmla="*/ 44947 h 69520"/>
                  <a:gd name="connsiteX6" fmla="*/ 276312 w 276312"/>
                  <a:gd name="connsiteY6" fmla="*/ 43213 h 69520"/>
                  <a:gd name="connsiteX7" fmla="*/ 252632 w 276312"/>
                  <a:gd name="connsiteY7" fmla="*/ 17139 h 69520"/>
                  <a:gd name="connsiteX8" fmla="*/ 228863 w 276312"/>
                  <a:gd name="connsiteY8" fmla="*/ 43428 h 69520"/>
                  <a:gd name="connsiteX9" fmla="*/ 252936 w 276312"/>
                  <a:gd name="connsiteY9" fmla="*/ 69520 h 69520"/>
                  <a:gd name="connsiteX10" fmla="*/ 275830 w 276312"/>
                  <a:gd name="connsiteY10" fmla="*/ 53865 h 69520"/>
                  <a:gd name="connsiteX11" fmla="*/ 265107 w 276312"/>
                  <a:gd name="connsiteY11" fmla="*/ 52703 h 69520"/>
                  <a:gd name="connsiteX12" fmla="*/ 253508 w 276312"/>
                  <a:gd name="connsiteY12" fmla="*/ 61121 h 69520"/>
                  <a:gd name="connsiteX13" fmla="*/ 240748 w 276312"/>
                  <a:gd name="connsiteY13" fmla="*/ 45251 h 69520"/>
                  <a:gd name="connsiteX14" fmla="*/ 240748 w 276312"/>
                  <a:gd name="connsiteY14" fmla="*/ 44947 h 69520"/>
                  <a:gd name="connsiteX15" fmla="*/ 229256 w 276312"/>
                  <a:gd name="connsiteY15" fmla="*/ 876 h 69520"/>
                  <a:gd name="connsiteX16" fmla="*/ 219677 w 276312"/>
                  <a:gd name="connsiteY16" fmla="*/ 0 h 69520"/>
                  <a:gd name="connsiteX17" fmla="*/ 203753 w 276312"/>
                  <a:gd name="connsiteY17" fmla="*/ 17496 h 69520"/>
                  <a:gd name="connsiteX18" fmla="*/ 203753 w 276312"/>
                  <a:gd name="connsiteY18" fmla="*/ 18461 h 69520"/>
                  <a:gd name="connsiteX19" fmla="*/ 195533 w 276312"/>
                  <a:gd name="connsiteY19" fmla="*/ 18461 h 69520"/>
                  <a:gd name="connsiteX20" fmla="*/ 195533 w 276312"/>
                  <a:gd name="connsiteY20" fmla="*/ 26075 h 69520"/>
                  <a:gd name="connsiteX21" fmla="*/ 203753 w 276312"/>
                  <a:gd name="connsiteY21" fmla="*/ 26075 h 69520"/>
                  <a:gd name="connsiteX22" fmla="*/ 203753 w 276312"/>
                  <a:gd name="connsiteY22" fmla="*/ 68126 h 69520"/>
                  <a:gd name="connsiteX23" fmla="*/ 214655 w 276312"/>
                  <a:gd name="connsiteY23" fmla="*/ 68126 h 69520"/>
                  <a:gd name="connsiteX24" fmla="*/ 214655 w 276312"/>
                  <a:gd name="connsiteY24" fmla="*/ 26092 h 69520"/>
                  <a:gd name="connsiteX25" fmla="*/ 226540 w 276312"/>
                  <a:gd name="connsiteY25" fmla="*/ 26092 h 69520"/>
                  <a:gd name="connsiteX26" fmla="*/ 226540 w 276312"/>
                  <a:gd name="connsiteY26" fmla="*/ 18479 h 69520"/>
                  <a:gd name="connsiteX27" fmla="*/ 214459 w 276312"/>
                  <a:gd name="connsiteY27" fmla="*/ 18479 h 69520"/>
                  <a:gd name="connsiteX28" fmla="*/ 214459 w 276312"/>
                  <a:gd name="connsiteY28" fmla="*/ 17121 h 69520"/>
                  <a:gd name="connsiteX29" fmla="*/ 222680 w 276312"/>
                  <a:gd name="connsiteY29" fmla="*/ 8310 h 69520"/>
                  <a:gd name="connsiteX30" fmla="*/ 229256 w 276312"/>
                  <a:gd name="connsiteY30" fmla="*/ 8989 h 69520"/>
                  <a:gd name="connsiteX31" fmla="*/ 229256 w 276312"/>
                  <a:gd name="connsiteY31" fmla="*/ 876 h 69520"/>
                  <a:gd name="connsiteX32" fmla="*/ 175248 w 276312"/>
                  <a:gd name="connsiteY32" fmla="*/ 68144 h 69520"/>
                  <a:gd name="connsiteX33" fmla="*/ 186543 w 276312"/>
                  <a:gd name="connsiteY33" fmla="*/ 68144 h 69520"/>
                  <a:gd name="connsiteX34" fmla="*/ 186543 w 276312"/>
                  <a:gd name="connsiteY34" fmla="*/ 18479 h 69520"/>
                  <a:gd name="connsiteX35" fmla="*/ 175248 w 276312"/>
                  <a:gd name="connsiteY35" fmla="*/ 18479 h 69520"/>
                  <a:gd name="connsiteX36" fmla="*/ 175248 w 276312"/>
                  <a:gd name="connsiteY36" fmla="*/ 68144 h 69520"/>
                  <a:gd name="connsiteX37" fmla="*/ 175248 w 276312"/>
                  <a:gd name="connsiteY37" fmla="*/ 10348 h 69520"/>
                  <a:gd name="connsiteX38" fmla="*/ 186543 w 276312"/>
                  <a:gd name="connsiteY38" fmla="*/ 10348 h 69520"/>
                  <a:gd name="connsiteX39" fmla="*/ 186543 w 276312"/>
                  <a:gd name="connsiteY39" fmla="*/ 1090 h 69520"/>
                  <a:gd name="connsiteX40" fmla="*/ 175248 w 276312"/>
                  <a:gd name="connsiteY40" fmla="*/ 1090 h 69520"/>
                  <a:gd name="connsiteX41" fmla="*/ 175248 w 276312"/>
                  <a:gd name="connsiteY41" fmla="*/ 10348 h 69520"/>
                  <a:gd name="connsiteX42" fmla="*/ 147941 w 276312"/>
                  <a:gd name="connsiteY42" fmla="*/ 68144 h 69520"/>
                  <a:gd name="connsiteX43" fmla="*/ 159236 w 276312"/>
                  <a:gd name="connsiteY43" fmla="*/ 68144 h 69520"/>
                  <a:gd name="connsiteX44" fmla="*/ 159236 w 276312"/>
                  <a:gd name="connsiteY44" fmla="*/ 1072 h 69520"/>
                  <a:gd name="connsiteX45" fmla="*/ 147941 w 276312"/>
                  <a:gd name="connsiteY45" fmla="*/ 1072 h 69520"/>
                  <a:gd name="connsiteX46" fmla="*/ 147941 w 276312"/>
                  <a:gd name="connsiteY46" fmla="*/ 68144 h 69520"/>
                  <a:gd name="connsiteX47" fmla="*/ 118989 w 276312"/>
                  <a:gd name="connsiteY47" fmla="*/ 17228 h 69520"/>
                  <a:gd name="connsiteX48" fmla="*/ 116380 w 276312"/>
                  <a:gd name="connsiteY48" fmla="*/ 17121 h 69520"/>
                  <a:gd name="connsiteX49" fmla="*/ 102368 w 276312"/>
                  <a:gd name="connsiteY49" fmla="*/ 29184 h 69520"/>
                  <a:gd name="connsiteX50" fmla="*/ 102368 w 276312"/>
                  <a:gd name="connsiteY50" fmla="*/ 18461 h 69520"/>
                  <a:gd name="connsiteX51" fmla="*/ 92235 w 276312"/>
                  <a:gd name="connsiteY51" fmla="*/ 18461 h 69520"/>
                  <a:gd name="connsiteX52" fmla="*/ 92235 w 276312"/>
                  <a:gd name="connsiteY52" fmla="*/ 68126 h 69520"/>
                  <a:gd name="connsiteX53" fmla="*/ 103333 w 276312"/>
                  <a:gd name="connsiteY53" fmla="*/ 68126 h 69520"/>
                  <a:gd name="connsiteX54" fmla="*/ 103333 w 276312"/>
                  <a:gd name="connsiteY54" fmla="*/ 43499 h 69520"/>
                  <a:gd name="connsiteX55" fmla="*/ 116576 w 276312"/>
                  <a:gd name="connsiteY55" fmla="*/ 27826 h 69520"/>
                  <a:gd name="connsiteX56" fmla="*/ 118989 w 276312"/>
                  <a:gd name="connsiteY56" fmla="*/ 27933 h 69520"/>
                  <a:gd name="connsiteX57" fmla="*/ 118989 w 276312"/>
                  <a:gd name="connsiteY57" fmla="*/ 17228 h 69520"/>
                  <a:gd name="connsiteX58" fmla="*/ 59351 w 276312"/>
                  <a:gd name="connsiteY58" fmla="*/ 25235 h 69520"/>
                  <a:gd name="connsiteX59" fmla="*/ 71254 w 276312"/>
                  <a:gd name="connsiteY59" fmla="*/ 43321 h 69520"/>
                  <a:gd name="connsiteX60" fmla="*/ 59351 w 276312"/>
                  <a:gd name="connsiteY60" fmla="*/ 61299 h 69520"/>
                  <a:gd name="connsiteX61" fmla="*/ 47556 w 276312"/>
                  <a:gd name="connsiteY61" fmla="*/ 43321 h 69520"/>
                  <a:gd name="connsiteX62" fmla="*/ 59351 w 276312"/>
                  <a:gd name="connsiteY62" fmla="*/ 25235 h 69520"/>
                  <a:gd name="connsiteX63" fmla="*/ 59351 w 276312"/>
                  <a:gd name="connsiteY63" fmla="*/ 17121 h 69520"/>
                  <a:gd name="connsiteX64" fmla="*/ 35689 w 276312"/>
                  <a:gd name="connsiteY64" fmla="*/ 43321 h 69520"/>
                  <a:gd name="connsiteX65" fmla="*/ 59351 w 276312"/>
                  <a:gd name="connsiteY65" fmla="*/ 69502 h 69520"/>
                  <a:gd name="connsiteX66" fmla="*/ 83121 w 276312"/>
                  <a:gd name="connsiteY66" fmla="*/ 43321 h 69520"/>
                  <a:gd name="connsiteX67" fmla="*/ 59351 w 276312"/>
                  <a:gd name="connsiteY67" fmla="*/ 17121 h 69520"/>
                  <a:gd name="connsiteX68" fmla="*/ 33724 w 276312"/>
                  <a:gd name="connsiteY68" fmla="*/ 876 h 69520"/>
                  <a:gd name="connsiteX69" fmla="*/ 24162 w 276312"/>
                  <a:gd name="connsiteY69" fmla="*/ 0 h 69520"/>
                  <a:gd name="connsiteX70" fmla="*/ 8221 w 276312"/>
                  <a:gd name="connsiteY70" fmla="*/ 17496 h 69520"/>
                  <a:gd name="connsiteX71" fmla="*/ 8221 w 276312"/>
                  <a:gd name="connsiteY71" fmla="*/ 18461 h 69520"/>
                  <a:gd name="connsiteX72" fmla="*/ 0 w 276312"/>
                  <a:gd name="connsiteY72" fmla="*/ 18461 h 69520"/>
                  <a:gd name="connsiteX73" fmla="*/ 0 w 276312"/>
                  <a:gd name="connsiteY73" fmla="*/ 26075 h 69520"/>
                  <a:gd name="connsiteX74" fmla="*/ 8221 w 276312"/>
                  <a:gd name="connsiteY74" fmla="*/ 26075 h 69520"/>
                  <a:gd name="connsiteX75" fmla="*/ 8221 w 276312"/>
                  <a:gd name="connsiteY75" fmla="*/ 68126 h 69520"/>
                  <a:gd name="connsiteX76" fmla="*/ 19140 w 276312"/>
                  <a:gd name="connsiteY76" fmla="*/ 68126 h 69520"/>
                  <a:gd name="connsiteX77" fmla="*/ 19140 w 276312"/>
                  <a:gd name="connsiteY77" fmla="*/ 26092 h 69520"/>
                  <a:gd name="connsiteX78" fmla="*/ 31025 w 276312"/>
                  <a:gd name="connsiteY78" fmla="*/ 26092 h 69520"/>
                  <a:gd name="connsiteX79" fmla="*/ 31025 w 276312"/>
                  <a:gd name="connsiteY79" fmla="*/ 18479 h 69520"/>
                  <a:gd name="connsiteX80" fmla="*/ 18944 w 276312"/>
                  <a:gd name="connsiteY80" fmla="*/ 18479 h 69520"/>
                  <a:gd name="connsiteX81" fmla="*/ 18944 w 276312"/>
                  <a:gd name="connsiteY81" fmla="*/ 17121 h 69520"/>
                  <a:gd name="connsiteX82" fmla="*/ 27165 w 276312"/>
                  <a:gd name="connsiteY82" fmla="*/ 8310 h 69520"/>
                  <a:gd name="connsiteX83" fmla="*/ 33742 w 276312"/>
                  <a:gd name="connsiteY83" fmla="*/ 8989 h 69520"/>
                  <a:gd name="connsiteX84" fmla="*/ 33742 w 276312"/>
                  <a:gd name="connsiteY84" fmla="*/ 876 h 69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276312" h="69520">
                    <a:moveTo>
                      <a:pt x="240944" y="37995"/>
                    </a:moveTo>
                    <a:cubicBezTo>
                      <a:pt x="241624" y="29667"/>
                      <a:pt x="246163" y="25038"/>
                      <a:pt x="252632" y="25038"/>
                    </a:cubicBezTo>
                    <a:cubicBezTo>
                      <a:pt x="259995" y="25038"/>
                      <a:pt x="264249" y="29488"/>
                      <a:pt x="264535" y="37995"/>
                    </a:cubicBezTo>
                    <a:lnTo>
                      <a:pt x="240944" y="37995"/>
                    </a:lnTo>
                    <a:close/>
                    <a:moveTo>
                      <a:pt x="240748" y="44947"/>
                    </a:moveTo>
                    <a:lnTo>
                      <a:pt x="276312" y="44947"/>
                    </a:lnTo>
                    <a:lnTo>
                      <a:pt x="276312" y="43213"/>
                    </a:lnTo>
                    <a:cubicBezTo>
                      <a:pt x="276312" y="27075"/>
                      <a:pt x="267055" y="17139"/>
                      <a:pt x="252632" y="17139"/>
                    </a:cubicBezTo>
                    <a:cubicBezTo>
                      <a:pt x="238514" y="17139"/>
                      <a:pt x="228863" y="27665"/>
                      <a:pt x="228863" y="43428"/>
                    </a:cubicBezTo>
                    <a:cubicBezTo>
                      <a:pt x="228863" y="59191"/>
                      <a:pt x="238425" y="69520"/>
                      <a:pt x="252936" y="69520"/>
                    </a:cubicBezTo>
                    <a:cubicBezTo>
                      <a:pt x="264249" y="69520"/>
                      <a:pt x="272255" y="64016"/>
                      <a:pt x="275830" y="53865"/>
                    </a:cubicBezTo>
                    <a:lnTo>
                      <a:pt x="265107" y="52703"/>
                    </a:lnTo>
                    <a:cubicBezTo>
                      <a:pt x="263284" y="58118"/>
                      <a:pt x="258923" y="61121"/>
                      <a:pt x="253508" y="61121"/>
                    </a:cubicBezTo>
                    <a:cubicBezTo>
                      <a:pt x="245680" y="61121"/>
                      <a:pt x="240748" y="55402"/>
                      <a:pt x="240748" y="45251"/>
                    </a:cubicBezTo>
                    <a:lnTo>
                      <a:pt x="240748" y="44947"/>
                    </a:lnTo>
                    <a:close/>
                    <a:moveTo>
                      <a:pt x="229256" y="876"/>
                    </a:moveTo>
                    <a:cubicBezTo>
                      <a:pt x="226254" y="197"/>
                      <a:pt x="223073" y="0"/>
                      <a:pt x="219677" y="0"/>
                    </a:cubicBezTo>
                    <a:cubicBezTo>
                      <a:pt x="208776" y="0"/>
                      <a:pt x="203753" y="5594"/>
                      <a:pt x="203753" y="17496"/>
                    </a:cubicBezTo>
                    <a:lnTo>
                      <a:pt x="203753" y="18461"/>
                    </a:lnTo>
                    <a:lnTo>
                      <a:pt x="195533" y="18461"/>
                    </a:lnTo>
                    <a:lnTo>
                      <a:pt x="195533" y="26075"/>
                    </a:lnTo>
                    <a:lnTo>
                      <a:pt x="203753" y="26075"/>
                    </a:lnTo>
                    <a:lnTo>
                      <a:pt x="203753" y="68126"/>
                    </a:lnTo>
                    <a:lnTo>
                      <a:pt x="214655" y="68126"/>
                    </a:lnTo>
                    <a:lnTo>
                      <a:pt x="214655" y="26092"/>
                    </a:lnTo>
                    <a:lnTo>
                      <a:pt x="226540" y="26092"/>
                    </a:lnTo>
                    <a:lnTo>
                      <a:pt x="226540" y="18479"/>
                    </a:lnTo>
                    <a:lnTo>
                      <a:pt x="214459" y="18479"/>
                    </a:lnTo>
                    <a:lnTo>
                      <a:pt x="214459" y="17121"/>
                    </a:lnTo>
                    <a:cubicBezTo>
                      <a:pt x="214459" y="11027"/>
                      <a:pt x="216871" y="8310"/>
                      <a:pt x="222680" y="8310"/>
                    </a:cubicBezTo>
                    <a:cubicBezTo>
                      <a:pt x="224324" y="8310"/>
                      <a:pt x="226450" y="8507"/>
                      <a:pt x="229256" y="8989"/>
                    </a:cubicBezTo>
                    <a:lnTo>
                      <a:pt x="229256" y="876"/>
                    </a:lnTo>
                    <a:close/>
                    <a:moveTo>
                      <a:pt x="175248" y="68144"/>
                    </a:moveTo>
                    <a:lnTo>
                      <a:pt x="186543" y="68144"/>
                    </a:lnTo>
                    <a:lnTo>
                      <a:pt x="186543" y="18479"/>
                    </a:lnTo>
                    <a:lnTo>
                      <a:pt x="175248" y="18479"/>
                    </a:lnTo>
                    <a:lnTo>
                      <a:pt x="175248" y="68144"/>
                    </a:lnTo>
                    <a:close/>
                    <a:moveTo>
                      <a:pt x="175248" y="10348"/>
                    </a:moveTo>
                    <a:lnTo>
                      <a:pt x="186543" y="10348"/>
                    </a:lnTo>
                    <a:lnTo>
                      <a:pt x="186543" y="1090"/>
                    </a:lnTo>
                    <a:lnTo>
                      <a:pt x="175248" y="1090"/>
                    </a:lnTo>
                    <a:lnTo>
                      <a:pt x="175248" y="10348"/>
                    </a:lnTo>
                    <a:close/>
                    <a:moveTo>
                      <a:pt x="147941" y="68144"/>
                    </a:moveTo>
                    <a:lnTo>
                      <a:pt x="159236" y="68144"/>
                    </a:lnTo>
                    <a:lnTo>
                      <a:pt x="159236" y="1072"/>
                    </a:lnTo>
                    <a:lnTo>
                      <a:pt x="147941" y="1072"/>
                    </a:lnTo>
                    <a:lnTo>
                      <a:pt x="147941" y="68144"/>
                    </a:lnTo>
                    <a:close/>
                    <a:moveTo>
                      <a:pt x="118989" y="17228"/>
                    </a:moveTo>
                    <a:cubicBezTo>
                      <a:pt x="118024" y="17121"/>
                      <a:pt x="117148" y="17121"/>
                      <a:pt x="116380" y="17121"/>
                    </a:cubicBezTo>
                    <a:cubicBezTo>
                      <a:pt x="109409" y="17121"/>
                      <a:pt x="104870" y="21071"/>
                      <a:pt x="102368" y="29184"/>
                    </a:cubicBezTo>
                    <a:lnTo>
                      <a:pt x="102368" y="18461"/>
                    </a:lnTo>
                    <a:lnTo>
                      <a:pt x="92235" y="18461"/>
                    </a:lnTo>
                    <a:lnTo>
                      <a:pt x="92235" y="68126"/>
                    </a:lnTo>
                    <a:lnTo>
                      <a:pt x="103333" y="68126"/>
                    </a:lnTo>
                    <a:lnTo>
                      <a:pt x="103333" y="43499"/>
                    </a:lnTo>
                    <a:cubicBezTo>
                      <a:pt x="103351" y="33724"/>
                      <a:pt x="108570" y="27826"/>
                      <a:pt x="116576" y="27826"/>
                    </a:cubicBezTo>
                    <a:cubicBezTo>
                      <a:pt x="117059" y="27826"/>
                      <a:pt x="117934" y="27826"/>
                      <a:pt x="118989" y="27933"/>
                    </a:cubicBezTo>
                    <a:lnTo>
                      <a:pt x="118989" y="17228"/>
                    </a:lnTo>
                    <a:close/>
                    <a:moveTo>
                      <a:pt x="59351" y="25235"/>
                    </a:moveTo>
                    <a:cubicBezTo>
                      <a:pt x="66607" y="25235"/>
                      <a:pt x="71254" y="31704"/>
                      <a:pt x="71254" y="43321"/>
                    </a:cubicBezTo>
                    <a:cubicBezTo>
                      <a:pt x="71254" y="54919"/>
                      <a:pt x="66607" y="61299"/>
                      <a:pt x="59351" y="61299"/>
                    </a:cubicBezTo>
                    <a:cubicBezTo>
                      <a:pt x="52006" y="61299"/>
                      <a:pt x="47556" y="55009"/>
                      <a:pt x="47556" y="43321"/>
                    </a:cubicBezTo>
                    <a:cubicBezTo>
                      <a:pt x="47556" y="31597"/>
                      <a:pt x="52006" y="25235"/>
                      <a:pt x="59351" y="25235"/>
                    </a:cubicBezTo>
                    <a:moveTo>
                      <a:pt x="59351" y="17121"/>
                    </a:moveTo>
                    <a:cubicBezTo>
                      <a:pt x="45340" y="17121"/>
                      <a:pt x="35689" y="27361"/>
                      <a:pt x="35689" y="43321"/>
                    </a:cubicBezTo>
                    <a:cubicBezTo>
                      <a:pt x="35689" y="59262"/>
                      <a:pt x="45251" y="69502"/>
                      <a:pt x="59351" y="69502"/>
                    </a:cubicBezTo>
                    <a:cubicBezTo>
                      <a:pt x="73470" y="69502"/>
                      <a:pt x="83121" y="59262"/>
                      <a:pt x="83121" y="43321"/>
                    </a:cubicBezTo>
                    <a:cubicBezTo>
                      <a:pt x="83121" y="27361"/>
                      <a:pt x="73470" y="17121"/>
                      <a:pt x="59351" y="17121"/>
                    </a:cubicBezTo>
                    <a:moveTo>
                      <a:pt x="33724" y="876"/>
                    </a:moveTo>
                    <a:cubicBezTo>
                      <a:pt x="30721" y="197"/>
                      <a:pt x="27540" y="0"/>
                      <a:pt x="24162" y="0"/>
                    </a:cubicBezTo>
                    <a:cubicBezTo>
                      <a:pt x="13243" y="0"/>
                      <a:pt x="8221" y="5594"/>
                      <a:pt x="8221" y="17496"/>
                    </a:cubicBezTo>
                    <a:lnTo>
                      <a:pt x="8221" y="18461"/>
                    </a:lnTo>
                    <a:lnTo>
                      <a:pt x="0" y="18461"/>
                    </a:lnTo>
                    <a:lnTo>
                      <a:pt x="0" y="26075"/>
                    </a:lnTo>
                    <a:lnTo>
                      <a:pt x="8221" y="26075"/>
                    </a:lnTo>
                    <a:lnTo>
                      <a:pt x="8221" y="68126"/>
                    </a:lnTo>
                    <a:lnTo>
                      <a:pt x="19140" y="68126"/>
                    </a:lnTo>
                    <a:lnTo>
                      <a:pt x="19140" y="26092"/>
                    </a:lnTo>
                    <a:lnTo>
                      <a:pt x="31025" y="26092"/>
                    </a:lnTo>
                    <a:lnTo>
                      <a:pt x="31025" y="18479"/>
                    </a:lnTo>
                    <a:lnTo>
                      <a:pt x="18944" y="18479"/>
                    </a:lnTo>
                    <a:lnTo>
                      <a:pt x="18944" y="17121"/>
                    </a:lnTo>
                    <a:cubicBezTo>
                      <a:pt x="18944" y="11027"/>
                      <a:pt x="21356" y="8310"/>
                      <a:pt x="27165" y="8310"/>
                    </a:cubicBezTo>
                    <a:cubicBezTo>
                      <a:pt x="28809" y="8310"/>
                      <a:pt x="30936" y="8507"/>
                      <a:pt x="33742" y="8989"/>
                    </a:cubicBezTo>
                    <a:lnTo>
                      <a:pt x="33742" y="876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15" name="Vrije vorm: vorm 14">
                <a:extLst>
                  <a:ext uri="{FF2B5EF4-FFF2-40B4-BE49-F238E27FC236}">
                    <a16:creationId xmlns:a16="http://schemas.microsoft.com/office/drawing/2014/main" id="{4FA9E20A-13F6-63BF-4C2D-124369F3334B}"/>
                  </a:ext>
                </a:extLst>
              </p:cNvPr>
              <p:cNvSpPr/>
              <p:nvPr/>
            </p:nvSpPr>
            <p:spPr>
              <a:xfrm>
                <a:off x="11013731" y="6345060"/>
                <a:ext cx="456064" cy="68394"/>
              </a:xfrm>
              <a:custGeom>
                <a:avLst/>
                <a:gdLst>
                  <a:gd name="connsiteX0" fmla="*/ 414299 w 456064"/>
                  <a:gd name="connsiteY0" fmla="*/ 17389 h 68394"/>
                  <a:gd name="connsiteX1" fmla="*/ 414299 w 456064"/>
                  <a:gd name="connsiteY1" fmla="*/ 67054 h 68394"/>
                  <a:gd name="connsiteX2" fmla="*/ 425218 w 456064"/>
                  <a:gd name="connsiteY2" fmla="*/ 67054 h 68394"/>
                  <a:gd name="connsiteX3" fmla="*/ 425218 w 456064"/>
                  <a:gd name="connsiteY3" fmla="*/ 38638 h 68394"/>
                  <a:gd name="connsiteX4" fmla="*/ 436728 w 456064"/>
                  <a:gd name="connsiteY4" fmla="*/ 24520 h 68394"/>
                  <a:gd name="connsiteX5" fmla="*/ 445145 w 456064"/>
                  <a:gd name="connsiteY5" fmla="*/ 35350 h 68394"/>
                  <a:gd name="connsiteX6" fmla="*/ 445145 w 456064"/>
                  <a:gd name="connsiteY6" fmla="*/ 67036 h 68394"/>
                  <a:gd name="connsiteX7" fmla="*/ 456064 w 456064"/>
                  <a:gd name="connsiteY7" fmla="*/ 67036 h 68394"/>
                  <a:gd name="connsiteX8" fmla="*/ 456064 w 456064"/>
                  <a:gd name="connsiteY8" fmla="*/ 35261 h 68394"/>
                  <a:gd name="connsiteX9" fmla="*/ 439926 w 456064"/>
                  <a:gd name="connsiteY9" fmla="*/ 16031 h 68394"/>
                  <a:gd name="connsiteX10" fmla="*/ 424557 w 456064"/>
                  <a:gd name="connsiteY10" fmla="*/ 25878 h 68394"/>
                  <a:gd name="connsiteX11" fmla="*/ 424539 w 456064"/>
                  <a:gd name="connsiteY11" fmla="*/ 17371 h 68394"/>
                  <a:gd name="connsiteX12" fmla="*/ 414299 w 456064"/>
                  <a:gd name="connsiteY12" fmla="*/ 17371 h 68394"/>
                  <a:gd name="connsiteX13" fmla="*/ 380343 w 456064"/>
                  <a:gd name="connsiteY13" fmla="*/ 24144 h 68394"/>
                  <a:gd name="connsiteX14" fmla="*/ 392227 w 456064"/>
                  <a:gd name="connsiteY14" fmla="*/ 42213 h 68394"/>
                  <a:gd name="connsiteX15" fmla="*/ 380343 w 456064"/>
                  <a:gd name="connsiteY15" fmla="*/ 60191 h 68394"/>
                  <a:gd name="connsiteX16" fmla="*/ 368547 w 456064"/>
                  <a:gd name="connsiteY16" fmla="*/ 42213 h 68394"/>
                  <a:gd name="connsiteX17" fmla="*/ 380343 w 456064"/>
                  <a:gd name="connsiteY17" fmla="*/ 24144 h 68394"/>
                  <a:gd name="connsiteX18" fmla="*/ 380343 w 456064"/>
                  <a:gd name="connsiteY18" fmla="*/ 16031 h 68394"/>
                  <a:gd name="connsiteX19" fmla="*/ 356663 w 456064"/>
                  <a:gd name="connsiteY19" fmla="*/ 42213 h 68394"/>
                  <a:gd name="connsiteX20" fmla="*/ 380343 w 456064"/>
                  <a:gd name="connsiteY20" fmla="*/ 68394 h 68394"/>
                  <a:gd name="connsiteX21" fmla="*/ 404112 w 456064"/>
                  <a:gd name="connsiteY21" fmla="*/ 42213 h 68394"/>
                  <a:gd name="connsiteX22" fmla="*/ 380343 w 456064"/>
                  <a:gd name="connsiteY22" fmla="*/ 16031 h 68394"/>
                  <a:gd name="connsiteX23" fmla="*/ 335271 w 456064"/>
                  <a:gd name="connsiteY23" fmla="*/ 67054 h 68394"/>
                  <a:gd name="connsiteX24" fmla="*/ 346565 w 456064"/>
                  <a:gd name="connsiteY24" fmla="*/ 67054 h 68394"/>
                  <a:gd name="connsiteX25" fmla="*/ 346565 w 456064"/>
                  <a:gd name="connsiteY25" fmla="*/ 17389 h 68394"/>
                  <a:gd name="connsiteX26" fmla="*/ 335271 w 456064"/>
                  <a:gd name="connsiteY26" fmla="*/ 17389 h 68394"/>
                  <a:gd name="connsiteX27" fmla="*/ 335271 w 456064"/>
                  <a:gd name="connsiteY27" fmla="*/ 67054 h 68394"/>
                  <a:gd name="connsiteX28" fmla="*/ 335271 w 456064"/>
                  <a:gd name="connsiteY28" fmla="*/ 9257 h 68394"/>
                  <a:gd name="connsiteX29" fmla="*/ 346565 w 456064"/>
                  <a:gd name="connsiteY29" fmla="*/ 9257 h 68394"/>
                  <a:gd name="connsiteX30" fmla="*/ 346565 w 456064"/>
                  <a:gd name="connsiteY30" fmla="*/ 0 h 68394"/>
                  <a:gd name="connsiteX31" fmla="*/ 335271 w 456064"/>
                  <a:gd name="connsiteY31" fmla="*/ 0 h 68394"/>
                  <a:gd name="connsiteX32" fmla="*/ 335271 w 456064"/>
                  <a:gd name="connsiteY32" fmla="*/ 9257 h 68394"/>
                  <a:gd name="connsiteX33" fmla="*/ 311019 w 456064"/>
                  <a:gd name="connsiteY33" fmla="*/ 3664 h 68394"/>
                  <a:gd name="connsiteX34" fmla="*/ 300582 w 456064"/>
                  <a:gd name="connsiteY34" fmla="*/ 4521 h 68394"/>
                  <a:gd name="connsiteX35" fmla="*/ 300206 w 456064"/>
                  <a:gd name="connsiteY35" fmla="*/ 17371 h 68394"/>
                  <a:gd name="connsiteX36" fmla="*/ 291592 w 456064"/>
                  <a:gd name="connsiteY36" fmla="*/ 17371 h 68394"/>
                  <a:gd name="connsiteX37" fmla="*/ 291592 w 456064"/>
                  <a:gd name="connsiteY37" fmla="*/ 25002 h 68394"/>
                  <a:gd name="connsiteX38" fmla="*/ 299903 w 456064"/>
                  <a:gd name="connsiteY38" fmla="*/ 25002 h 68394"/>
                  <a:gd name="connsiteX39" fmla="*/ 299903 w 456064"/>
                  <a:gd name="connsiteY39" fmla="*/ 49844 h 68394"/>
                  <a:gd name="connsiteX40" fmla="*/ 315540 w 456064"/>
                  <a:gd name="connsiteY40" fmla="*/ 68377 h 68394"/>
                  <a:gd name="connsiteX41" fmla="*/ 323475 w 456064"/>
                  <a:gd name="connsiteY41" fmla="*/ 67411 h 68394"/>
                  <a:gd name="connsiteX42" fmla="*/ 323475 w 456064"/>
                  <a:gd name="connsiteY42" fmla="*/ 58815 h 68394"/>
                  <a:gd name="connsiteX43" fmla="*/ 317953 w 456064"/>
                  <a:gd name="connsiteY43" fmla="*/ 59494 h 68394"/>
                  <a:gd name="connsiteX44" fmla="*/ 311001 w 456064"/>
                  <a:gd name="connsiteY44" fmla="*/ 49057 h 68394"/>
                  <a:gd name="connsiteX45" fmla="*/ 311001 w 456064"/>
                  <a:gd name="connsiteY45" fmla="*/ 25020 h 68394"/>
                  <a:gd name="connsiteX46" fmla="*/ 322099 w 456064"/>
                  <a:gd name="connsiteY46" fmla="*/ 25020 h 68394"/>
                  <a:gd name="connsiteX47" fmla="*/ 322099 w 456064"/>
                  <a:gd name="connsiteY47" fmla="*/ 17389 h 68394"/>
                  <a:gd name="connsiteX48" fmla="*/ 311001 w 456064"/>
                  <a:gd name="connsiteY48" fmla="*/ 17389 h 68394"/>
                  <a:gd name="connsiteX49" fmla="*/ 311001 w 456064"/>
                  <a:gd name="connsiteY49" fmla="*/ 3664 h 68394"/>
                  <a:gd name="connsiteX50" fmla="*/ 272470 w 456064"/>
                  <a:gd name="connsiteY50" fmla="*/ 42320 h 68394"/>
                  <a:gd name="connsiteX51" fmla="*/ 272470 w 456064"/>
                  <a:gd name="connsiteY51" fmla="*/ 45894 h 68394"/>
                  <a:gd name="connsiteX52" fmla="*/ 259423 w 456064"/>
                  <a:gd name="connsiteY52" fmla="*/ 60316 h 68394"/>
                  <a:gd name="connsiteX53" fmla="*/ 250523 w 456064"/>
                  <a:gd name="connsiteY53" fmla="*/ 52864 h 68394"/>
                  <a:gd name="connsiteX54" fmla="*/ 269968 w 456064"/>
                  <a:gd name="connsiteY54" fmla="*/ 42320 h 68394"/>
                  <a:gd name="connsiteX55" fmla="*/ 272470 w 456064"/>
                  <a:gd name="connsiteY55" fmla="*/ 42320 h 68394"/>
                  <a:gd name="connsiteX56" fmla="*/ 240105 w 456064"/>
                  <a:gd name="connsiteY56" fmla="*/ 30239 h 68394"/>
                  <a:gd name="connsiteX57" fmla="*/ 250541 w 456064"/>
                  <a:gd name="connsiteY57" fmla="*/ 31508 h 68394"/>
                  <a:gd name="connsiteX58" fmla="*/ 262140 w 456064"/>
                  <a:gd name="connsiteY58" fmla="*/ 23769 h 68394"/>
                  <a:gd name="connsiteX59" fmla="*/ 272488 w 456064"/>
                  <a:gd name="connsiteY59" fmla="*/ 33044 h 68394"/>
                  <a:gd name="connsiteX60" fmla="*/ 272488 w 456064"/>
                  <a:gd name="connsiteY60" fmla="*/ 35654 h 68394"/>
                  <a:gd name="connsiteX61" fmla="*/ 271434 w 456064"/>
                  <a:gd name="connsiteY61" fmla="*/ 35654 h 68394"/>
                  <a:gd name="connsiteX62" fmla="*/ 238764 w 456064"/>
                  <a:gd name="connsiteY62" fmla="*/ 53436 h 68394"/>
                  <a:gd name="connsiteX63" fmla="*/ 255849 w 456064"/>
                  <a:gd name="connsiteY63" fmla="*/ 68305 h 68394"/>
                  <a:gd name="connsiteX64" fmla="*/ 272684 w 456064"/>
                  <a:gd name="connsiteY64" fmla="*/ 58458 h 68394"/>
                  <a:gd name="connsiteX65" fmla="*/ 273739 w 456064"/>
                  <a:gd name="connsiteY65" fmla="*/ 67054 h 68394"/>
                  <a:gd name="connsiteX66" fmla="*/ 284855 w 456064"/>
                  <a:gd name="connsiteY66" fmla="*/ 67054 h 68394"/>
                  <a:gd name="connsiteX67" fmla="*/ 283407 w 456064"/>
                  <a:gd name="connsiteY67" fmla="*/ 57207 h 68394"/>
                  <a:gd name="connsiteX68" fmla="*/ 283407 w 456064"/>
                  <a:gd name="connsiteY68" fmla="*/ 35546 h 68394"/>
                  <a:gd name="connsiteX69" fmla="*/ 263320 w 456064"/>
                  <a:gd name="connsiteY69" fmla="*/ 16031 h 68394"/>
                  <a:gd name="connsiteX70" fmla="*/ 240105 w 456064"/>
                  <a:gd name="connsiteY70" fmla="*/ 30239 h 68394"/>
                  <a:gd name="connsiteX71" fmla="*/ 205487 w 456064"/>
                  <a:gd name="connsiteY71" fmla="*/ 67054 h 68394"/>
                  <a:gd name="connsiteX72" fmla="*/ 215638 w 456064"/>
                  <a:gd name="connsiteY72" fmla="*/ 67054 h 68394"/>
                  <a:gd name="connsiteX73" fmla="*/ 233224 w 456064"/>
                  <a:gd name="connsiteY73" fmla="*/ 17389 h 68394"/>
                  <a:gd name="connsiteX74" fmla="*/ 224038 w 456064"/>
                  <a:gd name="connsiteY74" fmla="*/ 17389 h 68394"/>
                  <a:gd name="connsiteX75" fmla="*/ 211671 w 456064"/>
                  <a:gd name="connsiteY75" fmla="*/ 55187 h 68394"/>
                  <a:gd name="connsiteX76" fmla="*/ 199393 w 456064"/>
                  <a:gd name="connsiteY76" fmla="*/ 17389 h 68394"/>
                  <a:gd name="connsiteX77" fmla="*/ 188080 w 456064"/>
                  <a:gd name="connsiteY77" fmla="*/ 17389 h 68394"/>
                  <a:gd name="connsiteX78" fmla="*/ 205487 w 456064"/>
                  <a:gd name="connsiteY78" fmla="*/ 67054 h 68394"/>
                  <a:gd name="connsiteX79" fmla="*/ 159378 w 456064"/>
                  <a:gd name="connsiteY79" fmla="*/ 24144 h 68394"/>
                  <a:gd name="connsiteX80" fmla="*/ 171281 w 456064"/>
                  <a:gd name="connsiteY80" fmla="*/ 42213 h 68394"/>
                  <a:gd name="connsiteX81" fmla="*/ 159378 w 456064"/>
                  <a:gd name="connsiteY81" fmla="*/ 60191 h 68394"/>
                  <a:gd name="connsiteX82" fmla="*/ 147584 w 456064"/>
                  <a:gd name="connsiteY82" fmla="*/ 42213 h 68394"/>
                  <a:gd name="connsiteX83" fmla="*/ 159378 w 456064"/>
                  <a:gd name="connsiteY83" fmla="*/ 24144 h 68394"/>
                  <a:gd name="connsiteX84" fmla="*/ 159378 w 456064"/>
                  <a:gd name="connsiteY84" fmla="*/ 16031 h 68394"/>
                  <a:gd name="connsiteX85" fmla="*/ 135717 w 456064"/>
                  <a:gd name="connsiteY85" fmla="*/ 42213 h 68394"/>
                  <a:gd name="connsiteX86" fmla="*/ 159378 w 456064"/>
                  <a:gd name="connsiteY86" fmla="*/ 68394 h 68394"/>
                  <a:gd name="connsiteX87" fmla="*/ 183148 w 456064"/>
                  <a:gd name="connsiteY87" fmla="*/ 42213 h 68394"/>
                  <a:gd name="connsiteX88" fmla="*/ 159378 w 456064"/>
                  <a:gd name="connsiteY88" fmla="*/ 16031 h 68394"/>
                  <a:gd name="connsiteX89" fmla="*/ 83871 w 456064"/>
                  <a:gd name="connsiteY89" fmla="*/ 17389 h 68394"/>
                  <a:gd name="connsiteX90" fmla="*/ 83871 w 456064"/>
                  <a:gd name="connsiteY90" fmla="*/ 67054 h 68394"/>
                  <a:gd name="connsiteX91" fmla="*/ 94773 w 456064"/>
                  <a:gd name="connsiteY91" fmla="*/ 67054 h 68394"/>
                  <a:gd name="connsiteX92" fmla="*/ 94773 w 456064"/>
                  <a:gd name="connsiteY92" fmla="*/ 38638 h 68394"/>
                  <a:gd name="connsiteX93" fmla="*/ 106282 w 456064"/>
                  <a:gd name="connsiteY93" fmla="*/ 24520 h 68394"/>
                  <a:gd name="connsiteX94" fmla="*/ 114682 w 456064"/>
                  <a:gd name="connsiteY94" fmla="*/ 35350 h 68394"/>
                  <a:gd name="connsiteX95" fmla="*/ 114682 w 456064"/>
                  <a:gd name="connsiteY95" fmla="*/ 67036 h 68394"/>
                  <a:gd name="connsiteX96" fmla="*/ 125601 w 456064"/>
                  <a:gd name="connsiteY96" fmla="*/ 67036 h 68394"/>
                  <a:gd name="connsiteX97" fmla="*/ 125601 w 456064"/>
                  <a:gd name="connsiteY97" fmla="*/ 35261 h 68394"/>
                  <a:gd name="connsiteX98" fmla="*/ 109481 w 456064"/>
                  <a:gd name="connsiteY98" fmla="*/ 16031 h 68394"/>
                  <a:gd name="connsiteX99" fmla="*/ 94112 w 456064"/>
                  <a:gd name="connsiteY99" fmla="*/ 25878 h 68394"/>
                  <a:gd name="connsiteX100" fmla="*/ 94094 w 456064"/>
                  <a:gd name="connsiteY100" fmla="*/ 17371 h 68394"/>
                  <a:gd name="connsiteX101" fmla="*/ 83871 w 456064"/>
                  <a:gd name="connsiteY101" fmla="*/ 17371 h 68394"/>
                  <a:gd name="connsiteX102" fmla="*/ 28863 w 456064"/>
                  <a:gd name="connsiteY102" fmla="*/ 17389 h 68394"/>
                  <a:gd name="connsiteX103" fmla="*/ 28863 w 456064"/>
                  <a:gd name="connsiteY103" fmla="*/ 67054 h 68394"/>
                  <a:gd name="connsiteX104" fmla="*/ 39782 w 456064"/>
                  <a:gd name="connsiteY104" fmla="*/ 67054 h 68394"/>
                  <a:gd name="connsiteX105" fmla="*/ 39782 w 456064"/>
                  <a:gd name="connsiteY105" fmla="*/ 38638 h 68394"/>
                  <a:gd name="connsiteX106" fmla="*/ 51292 w 456064"/>
                  <a:gd name="connsiteY106" fmla="*/ 24520 h 68394"/>
                  <a:gd name="connsiteX107" fmla="*/ 59691 w 456064"/>
                  <a:gd name="connsiteY107" fmla="*/ 35350 h 68394"/>
                  <a:gd name="connsiteX108" fmla="*/ 59691 w 456064"/>
                  <a:gd name="connsiteY108" fmla="*/ 67036 h 68394"/>
                  <a:gd name="connsiteX109" fmla="*/ 70611 w 456064"/>
                  <a:gd name="connsiteY109" fmla="*/ 67036 h 68394"/>
                  <a:gd name="connsiteX110" fmla="*/ 70611 w 456064"/>
                  <a:gd name="connsiteY110" fmla="*/ 35261 h 68394"/>
                  <a:gd name="connsiteX111" fmla="*/ 54472 w 456064"/>
                  <a:gd name="connsiteY111" fmla="*/ 16031 h 68394"/>
                  <a:gd name="connsiteX112" fmla="*/ 39121 w 456064"/>
                  <a:gd name="connsiteY112" fmla="*/ 25878 h 68394"/>
                  <a:gd name="connsiteX113" fmla="*/ 39103 w 456064"/>
                  <a:gd name="connsiteY113" fmla="*/ 17371 h 68394"/>
                  <a:gd name="connsiteX114" fmla="*/ 28863 w 456064"/>
                  <a:gd name="connsiteY114" fmla="*/ 17371 h 68394"/>
                  <a:gd name="connsiteX115" fmla="*/ 0 w 456064"/>
                  <a:gd name="connsiteY115" fmla="*/ 67054 h 68394"/>
                  <a:gd name="connsiteX116" fmla="*/ 11295 w 456064"/>
                  <a:gd name="connsiteY116" fmla="*/ 67054 h 68394"/>
                  <a:gd name="connsiteX117" fmla="*/ 11295 w 456064"/>
                  <a:gd name="connsiteY117" fmla="*/ 17389 h 68394"/>
                  <a:gd name="connsiteX118" fmla="*/ 0 w 456064"/>
                  <a:gd name="connsiteY118" fmla="*/ 17389 h 68394"/>
                  <a:gd name="connsiteX119" fmla="*/ 0 w 456064"/>
                  <a:gd name="connsiteY119" fmla="*/ 67054 h 68394"/>
                  <a:gd name="connsiteX120" fmla="*/ 0 w 456064"/>
                  <a:gd name="connsiteY120" fmla="*/ 9257 h 68394"/>
                  <a:gd name="connsiteX121" fmla="*/ 11295 w 456064"/>
                  <a:gd name="connsiteY121" fmla="*/ 9257 h 68394"/>
                  <a:gd name="connsiteX122" fmla="*/ 11295 w 456064"/>
                  <a:gd name="connsiteY122" fmla="*/ 0 h 68394"/>
                  <a:gd name="connsiteX123" fmla="*/ 0 w 456064"/>
                  <a:gd name="connsiteY123" fmla="*/ 0 h 68394"/>
                  <a:gd name="connsiteX124" fmla="*/ 0 w 456064"/>
                  <a:gd name="connsiteY124" fmla="*/ 9257 h 6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456064" h="68394">
                    <a:moveTo>
                      <a:pt x="414299" y="17389"/>
                    </a:moveTo>
                    <a:lnTo>
                      <a:pt x="414299" y="67054"/>
                    </a:lnTo>
                    <a:lnTo>
                      <a:pt x="425218" y="67054"/>
                    </a:lnTo>
                    <a:lnTo>
                      <a:pt x="425218" y="38638"/>
                    </a:lnTo>
                    <a:cubicBezTo>
                      <a:pt x="425236" y="30042"/>
                      <a:pt x="430258" y="24520"/>
                      <a:pt x="436728" y="24520"/>
                    </a:cubicBezTo>
                    <a:cubicBezTo>
                      <a:pt x="442142" y="24520"/>
                      <a:pt x="445145" y="28183"/>
                      <a:pt x="445145" y="35350"/>
                    </a:cubicBezTo>
                    <a:lnTo>
                      <a:pt x="445145" y="67036"/>
                    </a:lnTo>
                    <a:lnTo>
                      <a:pt x="456064" y="67036"/>
                    </a:lnTo>
                    <a:lnTo>
                      <a:pt x="456064" y="35261"/>
                    </a:lnTo>
                    <a:cubicBezTo>
                      <a:pt x="456064" y="22411"/>
                      <a:pt x="450757" y="16031"/>
                      <a:pt x="439926" y="16031"/>
                    </a:cubicBezTo>
                    <a:cubicBezTo>
                      <a:pt x="433260" y="16031"/>
                      <a:pt x="428131" y="19319"/>
                      <a:pt x="424557" y="25878"/>
                    </a:cubicBezTo>
                    <a:lnTo>
                      <a:pt x="424539" y="17371"/>
                    </a:lnTo>
                    <a:lnTo>
                      <a:pt x="414299" y="17371"/>
                    </a:lnTo>
                    <a:close/>
                    <a:moveTo>
                      <a:pt x="380343" y="24144"/>
                    </a:moveTo>
                    <a:cubicBezTo>
                      <a:pt x="387599" y="24144"/>
                      <a:pt x="392227" y="30614"/>
                      <a:pt x="392227" y="42213"/>
                    </a:cubicBezTo>
                    <a:cubicBezTo>
                      <a:pt x="392227" y="53811"/>
                      <a:pt x="387599" y="60191"/>
                      <a:pt x="380343" y="60191"/>
                    </a:cubicBezTo>
                    <a:cubicBezTo>
                      <a:pt x="372997" y="60191"/>
                      <a:pt x="368547" y="53901"/>
                      <a:pt x="368547" y="42213"/>
                    </a:cubicBezTo>
                    <a:cubicBezTo>
                      <a:pt x="368547" y="30525"/>
                      <a:pt x="372979" y="24144"/>
                      <a:pt x="380343" y="24144"/>
                    </a:cubicBezTo>
                    <a:moveTo>
                      <a:pt x="380343" y="16031"/>
                    </a:moveTo>
                    <a:cubicBezTo>
                      <a:pt x="366313" y="16031"/>
                      <a:pt x="356663" y="26271"/>
                      <a:pt x="356663" y="42213"/>
                    </a:cubicBezTo>
                    <a:cubicBezTo>
                      <a:pt x="356663" y="58172"/>
                      <a:pt x="366224" y="68394"/>
                      <a:pt x="380343" y="68394"/>
                    </a:cubicBezTo>
                    <a:cubicBezTo>
                      <a:pt x="394461" y="68394"/>
                      <a:pt x="404112" y="58172"/>
                      <a:pt x="404112" y="42213"/>
                    </a:cubicBezTo>
                    <a:cubicBezTo>
                      <a:pt x="404112" y="26271"/>
                      <a:pt x="394443" y="16031"/>
                      <a:pt x="380343" y="16031"/>
                    </a:cubicBezTo>
                    <a:moveTo>
                      <a:pt x="335271" y="67054"/>
                    </a:moveTo>
                    <a:lnTo>
                      <a:pt x="346565" y="67054"/>
                    </a:lnTo>
                    <a:lnTo>
                      <a:pt x="346565" y="17389"/>
                    </a:lnTo>
                    <a:lnTo>
                      <a:pt x="335271" y="17389"/>
                    </a:lnTo>
                    <a:lnTo>
                      <a:pt x="335271" y="67054"/>
                    </a:lnTo>
                    <a:close/>
                    <a:moveTo>
                      <a:pt x="335271" y="9257"/>
                    </a:moveTo>
                    <a:lnTo>
                      <a:pt x="346565" y="9257"/>
                    </a:lnTo>
                    <a:lnTo>
                      <a:pt x="346565" y="0"/>
                    </a:lnTo>
                    <a:lnTo>
                      <a:pt x="335271" y="0"/>
                    </a:lnTo>
                    <a:lnTo>
                      <a:pt x="335271" y="9257"/>
                    </a:lnTo>
                    <a:close/>
                    <a:moveTo>
                      <a:pt x="311019" y="3664"/>
                    </a:moveTo>
                    <a:lnTo>
                      <a:pt x="300582" y="4521"/>
                    </a:lnTo>
                    <a:lnTo>
                      <a:pt x="300206" y="17371"/>
                    </a:lnTo>
                    <a:lnTo>
                      <a:pt x="291592" y="17371"/>
                    </a:lnTo>
                    <a:lnTo>
                      <a:pt x="291592" y="25002"/>
                    </a:lnTo>
                    <a:lnTo>
                      <a:pt x="299903" y="25002"/>
                    </a:lnTo>
                    <a:lnTo>
                      <a:pt x="299903" y="49844"/>
                    </a:lnTo>
                    <a:cubicBezTo>
                      <a:pt x="299903" y="62783"/>
                      <a:pt x="303673" y="68377"/>
                      <a:pt x="315540" y="68377"/>
                    </a:cubicBezTo>
                    <a:cubicBezTo>
                      <a:pt x="318150" y="68377"/>
                      <a:pt x="320759" y="67983"/>
                      <a:pt x="323475" y="67411"/>
                    </a:cubicBezTo>
                    <a:lnTo>
                      <a:pt x="323475" y="58815"/>
                    </a:lnTo>
                    <a:cubicBezTo>
                      <a:pt x="321545" y="59298"/>
                      <a:pt x="319705" y="59494"/>
                      <a:pt x="317953" y="59494"/>
                    </a:cubicBezTo>
                    <a:cubicBezTo>
                      <a:pt x="312056" y="59494"/>
                      <a:pt x="311001" y="56313"/>
                      <a:pt x="311001" y="49057"/>
                    </a:cubicBezTo>
                    <a:lnTo>
                      <a:pt x="311001" y="25020"/>
                    </a:lnTo>
                    <a:lnTo>
                      <a:pt x="322099" y="25020"/>
                    </a:lnTo>
                    <a:lnTo>
                      <a:pt x="322099" y="17389"/>
                    </a:lnTo>
                    <a:lnTo>
                      <a:pt x="311001" y="17389"/>
                    </a:lnTo>
                    <a:lnTo>
                      <a:pt x="311001" y="3664"/>
                    </a:lnTo>
                    <a:close/>
                    <a:moveTo>
                      <a:pt x="272470" y="42320"/>
                    </a:moveTo>
                    <a:lnTo>
                      <a:pt x="272470" y="45894"/>
                    </a:lnTo>
                    <a:cubicBezTo>
                      <a:pt x="272470" y="54026"/>
                      <a:pt x="266679" y="60316"/>
                      <a:pt x="259423" y="60316"/>
                    </a:cubicBezTo>
                    <a:cubicBezTo>
                      <a:pt x="253901" y="60316"/>
                      <a:pt x="250523" y="57314"/>
                      <a:pt x="250523" y="52864"/>
                    </a:cubicBezTo>
                    <a:cubicBezTo>
                      <a:pt x="250523" y="45894"/>
                      <a:pt x="256993" y="42320"/>
                      <a:pt x="269968" y="42320"/>
                    </a:cubicBezTo>
                    <a:lnTo>
                      <a:pt x="272470" y="42320"/>
                    </a:lnTo>
                    <a:close/>
                    <a:moveTo>
                      <a:pt x="240105" y="30239"/>
                    </a:moveTo>
                    <a:lnTo>
                      <a:pt x="250541" y="31508"/>
                    </a:lnTo>
                    <a:cubicBezTo>
                      <a:pt x="251596" y="26378"/>
                      <a:pt x="255474" y="23769"/>
                      <a:pt x="262140" y="23769"/>
                    </a:cubicBezTo>
                    <a:cubicBezTo>
                      <a:pt x="269110" y="23769"/>
                      <a:pt x="272488" y="26754"/>
                      <a:pt x="272488" y="33044"/>
                    </a:cubicBezTo>
                    <a:lnTo>
                      <a:pt x="272488" y="35654"/>
                    </a:lnTo>
                    <a:lnTo>
                      <a:pt x="271434" y="35654"/>
                    </a:lnTo>
                    <a:cubicBezTo>
                      <a:pt x="249469" y="35654"/>
                      <a:pt x="238764" y="41444"/>
                      <a:pt x="238764" y="53436"/>
                    </a:cubicBezTo>
                    <a:cubicBezTo>
                      <a:pt x="238764" y="62121"/>
                      <a:pt x="245430" y="68305"/>
                      <a:pt x="255849" y="68305"/>
                    </a:cubicBezTo>
                    <a:cubicBezTo>
                      <a:pt x="263302" y="68305"/>
                      <a:pt x="269306" y="64838"/>
                      <a:pt x="272684" y="58458"/>
                    </a:cubicBezTo>
                    <a:cubicBezTo>
                      <a:pt x="272774" y="61639"/>
                      <a:pt x="273078" y="64463"/>
                      <a:pt x="273739" y="67054"/>
                    </a:cubicBezTo>
                    <a:lnTo>
                      <a:pt x="284855" y="67054"/>
                    </a:lnTo>
                    <a:cubicBezTo>
                      <a:pt x="283783" y="64463"/>
                      <a:pt x="283407" y="61174"/>
                      <a:pt x="283407" y="57207"/>
                    </a:cubicBezTo>
                    <a:lnTo>
                      <a:pt x="283407" y="35546"/>
                    </a:lnTo>
                    <a:cubicBezTo>
                      <a:pt x="283407" y="22018"/>
                      <a:pt x="277706" y="16031"/>
                      <a:pt x="263320" y="16031"/>
                    </a:cubicBezTo>
                    <a:cubicBezTo>
                      <a:pt x="250148" y="16031"/>
                      <a:pt x="242321" y="20856"/>
                      <a:pt x="240105" y="30239"/>
                    </a:cubicBezTo>
                    <a:moveTo>
                      <a:pt x="205487" y="67054"/>
                    </a:moveTo>
                    <a:lnTo>
                      <a:pt x="215638" y="67054"/>
                    </a:lnTo>
                    <a:lnTo>
                      <a:pt x="233224" y="17389"/>
                    </a:lnTo>
                    <a:lnTo>
                      <a:pt x="224038" y="17389"/>
                    </a:lnTo>
                    <a:lnTo>
                      <a:pt x="211671" y="55187"/>
                    </a:lnTo>
                    <a:lnTo>
                      <a:pt x="199393" y="17389"/>
                    </a:lnTo>
                    <a:lnTo>
                      <a:pt x="188080" y="17389"/>
                    </a:lnTo>
                    <a:lnTo>
                      <a:pt x="205487" y="67054"/>
                    </a:lnTo>
                    <a:close/>
                    <a:moveTo>
                      <a:pt x="159378" y="24144"/>
                    </a:moveTo>
                    <a:cubicBezTo>
                      <a:pt x="166634" y="24144"/>
                      <a:pt x="171281" y="30614"/>
                      <a:pt x="171281" y="42213"/>
                    </a:cubicBezTo>
                    <a:cubicBezTo>
                      <a:pt x="171281" y="53811"/>
                      <a:pt x="166634" y="60191"/>
                      <a:pt x="159378" y="60191"/>
                    </a:cubicBezTo>
                    <a:cubicBezTo>
                      <a:pt x="152034" y="60191"/>
                      <a:pt x="147584" y="53901"/>
                      <a:pt x="147584" y="42213"/>
                    </a:cubicBezTo>
                    <a:cubicBezTo>
                      <a:pt x="147601" y="30525"/>
                      <a:pt x="152034" y="24144"/>
                      <a:pt x="159378" y="24144"/>
                    </a:cubicBezTo>
                    <a:moveTo>
                      <a:pt x="159378" y="16031"/>
                    </a:moveTo>
                    <a:cubicBezTo>
                      <a:pt x="145367" y="16031"/>
                      <a:pt x="135717" y="26271"/>
                      <a:pt x="135717" y="42213"/>
                    </a:cubicBezTo>
                    <a:cubicBezTo>
                      <a:pt x="135717" y="58172"/>
                      <a:pt x="145260" y="68394"/>
                      <a:pt x="159378" y="68394"/>
                    </a:cubicBezTo>
                    <a:cubicBezTo>
                      <a:pt x="173497" y="68394"/>
                      <a:pt x="183148" y="58172"/>
                      <a:pt x="183148" y="42213"/>
                    </a:cubicBezTo>
                    <a:cubicBezTo>
                      <a:pt x="183148" y="26271"/>
                      <a:pt x="173497" y="16031"/>
                      <a:pt x="159378" y="16031"/>
                    </a:cubicBezTo>
                    <a:moveTo>
                      <a:pt x="83871" y="17389"/>
                    </a:moveTo>
                    <a:lnTo>
                      <a:pt x="83871" y="67054"/>
                    </a:lnTo>
                    <a:lnTo>
                      <a:pt x="94773" y="67054"/>
                    </a:lnTo>
                    <a:lnTo>
                      <a:pt x="94773" y="38638"/>
                    </a:lnTo>
                    <a:cubicBezTo>
                      <a:pt x="94791" y="30042"/>
                      <a:pt x="99831" y="24520"/>
                      <a:pt x="106282" y="24520"/>
                    </a:cubicBezTo>
                    <a:cubicBezTo>
                      <a:pt x="111697" y="24520"/>
                      <a:pt x="114682" y="28183"/>
                      <a:pt x="114682" y="35350"/>
                    </a:cubicBezTo>
                    <a:lnTo>
                      <a:pt x="114682" y="67036"/>
                    </a:lnTo>
                    <a:lnTo>
                      <a:pt x="125601" y="67036"/>
                    </a:lnTo>
                    <a:lnTo>
                      <a:pt x="125601" y="35261"/>
                    </a:lnTo>
                    <a:cubicBezTo>
                      <a:pt x="125601" y="22411"/>
                      <a:pt x="120294" y="16031"/>
                      <a:pt x="109481" y="16031"/>
                    </a:cubicBezTo>
                    <a:cubicBezTo>
                      <a:pt x="102815" y="16031"/>
                      <a:pt x="97686" y="19319"/>
                      <a:pt x="94112" y="25878"/>
                    </a:cubicBezTo>
                    <a:lnTo>
                      <a:pt x="94094" y="17371"/>
                    </a:lnTo>
                    <a:lnTo>
                      <a:pt x="83871" y="17371"/>
                    </a:lnTo>
                    <a:close/>
                    <a:moveTo>
                      <a:pt x="28863" y="17389"/>
                    </a:moveTo>
                    <a:lnTo>
                      <a:pt x="28863" y="67054"/>
                    </a:lnTo>
                    <a:lnTo>
                      <a:pt x="39782" y="67054"/>
                    </a:lnTo>
                    <a:lnTo>
                      <a:pt x="39782" y="38638"/>
                    </a:lnTo>
                    <a:cubicBezTo>
                      <a:pt x="39800" y="30042"/>
                      <a:pt x="44822" y="24520"/>
                      <a:pt x="51292" y="24520"/>
                    </a:cubicBezTo>
                    <a:cubicBezTo>
                      <a:pt x="56706" y="24520"/>
                      <a:pt x="59691" y="28183"/>
                      <a:pt x="59691" y="35350"/>
                    </a:cubicBezTo>
                    <a:lnTo>
                      <a:pt x="59691" y="67036"/>
                    </a:lnTo>
                    <a:lnTo>
                      <a:pt x="70611" y="67036"/>
                    </a:lnTo>
                    <a:lnTo>
                      <a:pt x="70611" y="35261"/>
                    </a:lnTo>
                    <a:cubicBezTo>
                      <a:pt x="70611" y="22411"/>
                      <a:pt x="65303" y="16031"/>
                      <a:pt x="54472" y="16031"/>
                    </a:cubicBezTo>
                    <a:cubicBezTo>
                      <a:pt x="47806" y="16031"/>
                      <a:pt x="42695" y="19319"/>
                      <a:pt x="39121" y="25878"/>
                    </a:cubicBezTo>
                    <a:lnTo>
                      <a:pt x="39103" y="17371"/>
                    </a:lnTo>
                    <a:lnTo>
                      <a:pt x="28863" y="17371"/>
                    </a:lnTo>
                    <a:close/>
                    <a:moveTo>
                      <a:pt x="0" y="67054"/>
                    </a:moveTo>
                    <a:lnTo>
                      <a:pt x="11295" y="67054"/>
                    </a:lnTo>
                    <a:lnTo>
                      <a:pt x="11295" y="17389"/>
                    </a:lnTo>
                    <a:lnTo>
                      <a:pt x="0" y="17389"/>
                    </a:lnTo>
                    <a:lnTo>
                      <a:pt x="0" y="67054"/>
                    </a:lnTo>
                    <a:close/>
                    <a:moveTo>
                      <a:pt x="0" y="9257"/>
                    </a:moveTo>
                    <a:lnTo>
                      <a:pt x="11295" y="9257"/>
                    </a:lnTo>
                    <a:lnTo>
                      <a:pt x="11295" y="0"/>
                    </a:lnTo>
                    <a:lnTo>
                      <a:pt x="0" y="0"/>
                    </a:lnTo>
                    <a:lnTo>
                      <a:pt x="0" y="9257"/>
                    </a:lnTo>
                    <a:close/>
                  </a:path>
                </a:pathLst>
              </a:custGeom>
              <a:solidFill>
                <a:schemeClr val="bg1"/>
              </a:solidFill>
              <a:ln w="178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</p:grpSp>
      </p:grpSp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ADCF431D-EA76-BC56-373A-D5A7A6FD53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097F604F-C1AD-C922-D5D1-8D64D4F971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6486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091338-B78F-4C9D-8081-A0FCD7101C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16" name="Tijdelijke aanduiding voor tekst 8">
            <a:extLst>
              <a:ext uri="{FF2B5EF4-FFF2-40B4-BE49-F238E27FC236}">
                <a16:creationId xmlns:a16="http://schemas.microsoft.com/office/drawing/2014/main" id="{D2033D8E-5A80-803F-5371-007A0C6DD7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DC935F7B-C78E-32C6-F838-221D518F78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49884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3" name="Tijdelijke aanduiding voor tekst 8">
            <a:extLst>
              <a:ext uri="{FF2B5EF4-FFF2-40B4-BE49-F238E27FC236}">
                <a16:creationId xmlns:a16="http://schemas.microsoft.com/office/drawing/2014/main" id="{AE49F394-F2E9-26F3-E25B-F91975F278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9138" y="322475"/>
            <a:ext cx="991792" cy="261725"/>
          </a:xfrm>
          <a:solidFill>
            <a:schemeClr val="accent3"/>
          </a:solidFill>
        </p:spPr>
        <p:txBody>
          <a:bodyPr wrap="none" lIns="72000" tIns="72000" rIns="72000" bIns="36000" anchor="b">
            <a:sp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Theme name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8BB42D31-0B3E-E2AB-C714-09DB12F3F1B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43087" y="333375"/>
            <a:ext cx="9628187" cy="250825"/>
          </a:xfrm>
          <a:noFill/>
        </p:spPr>
        <p:txBody>
          <a:bodyPr wrap="none" lIns="0" tIns="72000" rIns="0" bIns="36000" anchor="b">
            <a:noAutofit/>
          </a:bodyPr>
          <a:lstStyle>
            <a:lvl1pPr marL="0" indent="0">
              <a:buFont typeface="Arial" panose="020B0604020202020204" pitchFamily="34" charset="0"/>
              <a:buNone/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Place text here</a:t>
            </a:r>
          </a:p>
        </p:txBody>
      </p:sp>
    </p:spTree>
    <p:extLst>
      <p:ext uri="{BB962C8B-B14F-4D97-AF65-F5344CB8AC3E}">
        <p14:creationId xmlns:p14="http://schemas.microsoft.com/office/powerpoint/2010/main" val="18417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2A7221-6870-6B34-CF9E-AA33993F2BB8}"/>
              </a:ext>
            </a:extLst>
          </p:cNvPr>
          <p:cNvSpPr txBox="1"/>
          <p:nvPr userDrawn="1"/>
        </p:nvSpPr>
        <p:spPr>
          <a:xfrm>
            <a:off x="719138" y="720000"/>
            <a:ext cx="10750354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Instructions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4A65637-C87F-4F7E-63DF-230269992771}"/>
              </a:ext>
            </a:extLst>
          </p:cNvPr>
          <p:cNvSpPr txBox="1"/>
          <p:nvPr userDrawn="1"/>
        </p:nvSpPr>
        <p:spPr>
          <a:xfrm>
            <a:off x="719139" y="1412875"/>
            <a:ext cx="2969923" cy="43926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Add a new slide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/>
              <a:t>Go to the tab ‘</a:t>
            </a:r>
            <a:r>
              <a:rPr lang="en-GB" sz="1200" b="1" dirty="0"/>
              <a:t>Insert</a:t>
            </a:r>
            <a:r>
              <a:rPr lang="en-GB" sz="1200" dirty="0"/>
              <a:t>’ and click </a:t>
            </a:r>
            <a:br>
              <a:rPr lang="en-GB" sz="1200" dirty="0"/>
            </a:br>
            <a:r>
              <a:rPr lang="en-GB" sz="1200" dirty="0"/>
              <a:t>on the button ‘</a:t>
            </a:r>
            <a:r>
              <a:rPr lang="en-GB" sz="1200" b="1" dirty="0"/>
              <a:t>New slide</a:t>
            </a:r>
            <a:r>
              <a:rPr lang="en-GB" sz="1200" dirty="0"/>
              <a:t>’ to add a new template layout to the presentation.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/>
              <a:t>Attention: It’s not possible </a:t>
            </a:r>
            <a:br>
              <a:rPr lang="en-GB" sz="1200" dirty="0"/>
            </a:br>
            <a:r>
              <a:rPr lang="en-GB" sz="1200" dirty="0"/>
              <a:t>to paste a slide from another presentation. Text and other objects can be copied one-by-one from the original slide</a:t>
            </a:r>
            <a:br>
              <a:rPr lang="en-GB" sz="1200" dirty="0"/>
            </a:br>
            <a:r>
              <a:rPr lang="en-GB" sz="1200" dirty="0"/>
              <a:t>to the new slide.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dirty="0"/>
              <a:t>Click with the right mouse button on the thumbnail display of the slide, on the left side of the screen. Then click on ‘</a:t>
            </a:r>
            <a:r>
              <a:rPr lang="en-GB" sz="1200" b="1" dirty="0"/>
              <a:t>Reset slide</a:t>
            </a:r>
            <a:r>
              <a:rPr lang="en-GB" sz="1200" dirty="0"/>
              <a:t>’ to reset the layout.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296FE71-9D09-ECEC-C9A1-F4FE7BF50A32}"/>
              </a:ext>
            </a:extLst>
          </p:cNvPr>
          <p:cNvSpPr txBox="1"/>
          <p:nvPr userDrawn="1"/>
        </p:nvSpPr>
        <p:spPr>
          <a:xfrm>
            <a:off x="719138" y="4524526"/>
            <a:ext cx="2647049" cy="6744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Text levels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Under the tab ‘Home’, use the list level-buttons to choose a text level. </a:t>
            </a: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grpSp>
        <p:nvGrpSpPr>
          <p:cNvPr id="9" name="VOORBEELD">
            <a:extLst>
              <a:ext uri="{FF2B5EF4-FFF2-40B4-BE49-F238E27FC236}">
                <a16:creationId xmlns:a16="http://schemas.microsoft.com/office/drawing/2014/main" id="{223B22F1-A9C7-DC72-FEB9-25221978ACC5}"/>
              </a:ext>
            </a:extLst>
          </p:cNvPr>
          <p:cNvGrpSpPr/>
          <p:nvPr userDrawn="1"/>
        </p:nvGrpSpPr>
        <p:grpSpPr>
          <a:xfrm>
            <a:off x="719138" y="5248070"/>
            <a:ext cx="3234311" cy="558875"/>
            <a:chOff x="-3605171" y="458674"/>
            <a:chExt cx="3234311" cy="5588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3338E5F-3D14-16EC-91FC-B295CB54EB77}"/>
                </a:ext>
              </a:extLst>
            </p:cNvPr>
            <p:cNvSpPr/>
            <p:nvPr userDrawn="1"/>
          </p:nvSpPr>
          <p:spPr>
            <a:xfrm>
              <a:off x="-3604183" y="458674"/>
              <a:ext cx="393459" cy="184058"/>
            </a:xfrm>
            <a:prstGeom prst="rect">
              <a:avLst/>
            </a:prstGeom>
            <a:solidFill>
              <a:srgbClr val="F8F8F8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1800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9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Home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699885E4-D926-810F-013C-9017ADDD04FC}"/>
                </a:ext>
              </a:extLst>
            </p:cNvPr>
            <p:cNvSpPr/>
            <p:nvPr userDrawn="1"/>
          </p:nvSpPr>
          <p:spPr>
            <a:xfrm>
              <a:off x="-3599184" y="621345"/>
              <a:ext cx="383782" cy="27171"/>
            </a:xfrm>
            <a:prstGeom prst="rect">
              <a:avLst/>
            </a:prstGeom>
            <a:solidFill>
              <a:srgbClr val="B74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GB" sz="1000" b="1" noProof="0" dirty="0">
                <a:solidFill>
                  <a:srgbClr val="211F2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84196B60-EE68-4CD2-CA76-8EC51038F1FA}"/>
                </a:ext>
              </a:extLst>
            </p:cNvPr>
            <p:cNvGrpSpPr/>
            <p:nvPr userDrawn="1"/>
          </p:nvGrpSpPr>
          <p:grpSpPr>
            <a:xfrm>
              <a:off x="-3386247" y="830871"/>
              <a:ext cx="139423" cy="109566"/>
              <a:chOff x="-2866744" y="827071"/>
              <a:chExt cx="168701" cy="132575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6094382F-98EF-2A94-0781-35798ABD8BE5}"/>
                  </a:ext>
                </a:extLst>
              </p:cNvPr>
              <p:cNvGrpSpPr/>
              <p:nvPr userDrawn="1"/>
            </p:nvGrpSpPr>
            <p:grpSpPr>
              <a:xfrm>
                <a:off x="-2866744" y="827071"/>
                <a:ext cx="168701" cy="132575"/>
                <a:chOff x="-2866744" y="827071"/>
                <a:chExt cx="168701" cy="132575"/>
              </a:xfrm>
            </p:grpSpPr>
            <p:cxnSp>
              <p:nvCxnSpPr>
                <p:cNvPr id="47" name="Rechte verbindingslijn 46">
                  <a:extLst>
                    <a:ext uri="{FF2B5EF4-FFF2-40B4-BE49-F238E27FC236}">
                      <a16:creationId xmlns:a16="http://schemas.microsoft.com/office/drawing/2014/main" id="{F5CA69CD-2477-4235-84D1-D35A5A007C43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827071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8" name="Rechte verbindingslijn 47">
                  <a:extLst>
                    <a:ext uri="{FF2B5EF4-FFF2-40B4-BE49-F238E27FC236}">
                      <a16:creationId xmlns:a16="http://schemas.microsoft.com/office/drawing/2014/main" id="{45E49CD4-89C9-4DC6-41D8-DB1BA2748912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959646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9" name="Rechte verbindingslijn 48">
                  <a:extLst>
                    <a:ext uri="{FF2B5EF4-FFF2-40B4-BE49-F238E27FC236}">
                      <a16:creationId xmlns:a16="http://schemas.microsoft.com/office/drawing/2014/main" id="{B7BA8F3B-3873-F4DA-A238-E4621F0E38A9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926503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50" name="Rechte verbindingslijn 49">
                  <a:extLst>
                    <a:ext uri="{FF2B5EF4-FFF2-40B4-BE49-F238E27FC236}">
                      <a16:creationId xmlns:a16="http://schemas.microsoft.com/office/drawing/2014/main" id="{A4B7DD81-96C8-F7CF-09B4-A1740E5D8B1C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93359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51" name="Rechte verbindingslijn 50">
                  <a:extLst>
                    <a:ext uri="{FF2B5EF4-FFF2-40B4-BE49-F238E27FC236}">
                      <a16:creationId xmlns:a16="http://schemas.microsoft.com/office/drawing/2014/main" id="{933309FA-1A4B-B500-1BAC-FF39BB0C9421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60215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46" name="Pijl: rechts 45">
                <a:extLst>
                  <a:ext uri="{FF2B5EF4-FFF2-40B4-BE49-F238E27FC236}">
                    <a16:creationId xmlns:a16="http://schemas.microsoft.com/office/drawing/2014/main" id="{AAAC0B97-2BD3-E311-13D4-BED22B49F32C}"/>
                  </a:ext>
                </a:extLst>
              </p:cNvPr>
              <p:cNvSpPr/>
              <p:nvPr userDrawn="1"/>
            </p:nvSpPr>
            <p:spPr>
              <a:xfrm>
                <a:off x="-2866744" y="858737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2658B9E6-EEE8-12FE-A37B-B7241C37DC23}"/>
                </a:ext>
              </a:extLst>
            </p:cNvPr>
            <p:cNvGrpSpPr/>
            <p:nvPr userDrawn="1"/>
          </p:nvGrpSpPr>
          <p:grpSpPr>
            <a:xfrm>
              <a:off x="-3605171" y="830871"/>
              <a:ext cx="139423" cy="109566"/>
              <a:chOff x="-2866744" y="518074"/>
              <a:chExt cx="168701" cy="132575"/>
            </a:xfrm>
          </p:grpSpPr>
          <p:grpSp>
            <p:nvGrpSpPr>
              <p:cNvPr id="38" name="Groep 37">
                <a:extLst>
                  <a:ext uri="{FF2B5EF4-FFF2-40B4-BE49-F238E27FC236}">
                    <a16:creationId xmlns:a16="http://schemas.microsoft.com/office/drawing/2014/main" id="{FA72CF74-DCC7-1AB6-B4FA-32797D5ADE95}"/>
                  </a:ext>
                </a:extLst>
              </p:cNvPr>
              <p:cNvGrpSpPr/>
              <p:nvPr userDrawn="1"/>
            </p:nvGrpSpPr>
            <p:grpSpPr>
              <a:xfrm>
                <a:off x="-2866744" y="518074"/>
                <a:ext cx="168701" cy="132575"/>
                <a:chOff x="-2866744" y="518074"/>
                <a:chExt cx="168701" cy="132575"/>
              </a:xfrm>
            </p:grpSpPr>
            <p:cxnSp>
              <p:nvCxnSpPr>
                <p:cNvPr id="40" name="Rechte verbindingslijn 39">
                  <a:extLst>
                    <a:ext uri="{FF2B5EF4-FFF2-40B4-BE49-F238E27FC236}">
                      <a16:creationId xmlns:a16="http://schemas.microsoft.com/office/drawing/2014/main" id="{C086FFA1-B90D-2CD4-D7EA-A2CAD97040D6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518074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1" name="Rechte verbindingslijn 40">
                  <a:extLst>
                    <a:ext uri="{FF2B5EF4-FFF2-40B4-BE49-F238E27FC236}">
                      <a16:creationId xmlns:a16="http://schemas.microsoft.com/office/drawing/2014/main" id="{9E276A6C-91E2-3C05-E592-003E1F2696C8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650649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2" name="Rechte verbindingslijn 41">
                  <a:extLst>
                    <a:ext uri="{FF2B5EF4-FFF2-40B4-BE49-F238E27FC236}">
                      <a16:creationId xmlns:a16="http://schemas.microsoft.com/office/drawing/2014/main" id="{03CE44D5-1258-012B-E8BE-E2E51334B05D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617506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3" name="Rechte verbindingslijn 42">
                  <a:extLst>
                    <a:ext uri="{FF2B5EF4-FFF2-40B4-BE49-F238E27FC236}">
                      <a16:creationId xmlns:a16="http://schemas.microsoft.com/office/drawing/2014/main" id="{DF78297C-3B96-36F4-4AAC-59378707CA9D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84362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44" name="Rechte verbindingslijn 43">
                  <a:extLst>
                    <a:ext uri="{FF2B5EF4-FFF2-40B4-BE49-F238E27FC236}">
                      <a16:creationId xmlns:a16="http://schemas.microsoft.com/office/drawing/2014/main" id="{38209EFC-30B9-E6FB-BBFB-E16C5D453432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51218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39" name="Pijl: rechts 38">
                <a:extLst>
                  <a:ext uri="{FF2B5EF4-FFF2-40B4-BE49-F238E27FC236}">
                    <a16:creationId xmlns:a16="http://schemas.microsoft.com/office/drawing/2014/main" id="{D3F08921-5722-DEB9-31A9-5448AE95E511}"/>
                  </a:ext>
                </a:extLst>
              </p:cNvPr>
              <p:cNvSpPr/>
              <p:nvPr userDrawn="1"/>
            </p:nvSpPr>
            <p:spPr>
              <a:xfrm flipH="1">
                <a:off x="-2866744" y="549740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14" name="Rechte verbindingslijn 13">
              <a:extLst>
                <a:ext uri="{FF2B5EF4-FFF2-40B4-BE49-F238E27FC236}">
                  <a16:creationId xmlns:a16="http://schemas.microsoft.com/office/drawing/2014/main" id="{8D003063-AECB-9525-A3E0-8ECE6DEF452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3459956" y="588169"/>
              <a:ext cx="547687" cy="219076"/>
            </a:xfrm>
            <a:prstGeom prst="line">
              <a:avLst/>
            </a:prstGeom>
            <a:noFill/>
            <a:ln w="19050" cap="rnd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E20D2959-A3E8-6980-6C60-265615921D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224213" y="828675"/>
              <a:ext cx="319088" cy="0"/>
            </a:xfrm>
            <a:prstGeom prst="line">
              <a:avLst/>
            </a:prstGeom>
            <a:noFill/>
            <a:ln w="19050" cap="rnd" cmpd="sng" algn="ctr">
              <a:solidFill>
                <a:schemeClr val="accent1"/>
              </a:solidFill>
              <a:prstDash val="solid"/>
              <a:headEnd type="oval"/>
            </a:ln>
            <a:effectLst/>
          </p:spPr>
        </p:cxn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D89004A-B4D5-E5FC-4BD4-26CC43E92A95}"/>
                </a:ext>
              </a:extLst>
            </p:cNvPr>
            <p:cNvSpPr/>
            <p:nvPr userDrawn="1"/>
          </p:nvSpPr>
          <p:spPr>
            <a:xfrm>
              <a:off x="-2559903" y="512179"/>
              <a:ext cx="2189042" cy="15108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Text level down</a:t>
              </a: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32022233-BAF6-0FBC-FC7C-1941779D63F7}"/>
                </a:ext>
              </a:extLst>
            </p:cNvPr>
            <p:cNvSpPr/>
            <p:nvPr userDrawn="1"/>
          </p:nvSpPr>
          <p:spPr>
            <a:xfrm>
              <a:off x="-2559903" y="819562"/>
              <a:ext cx="2189043" cy="14220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cs typeface="Calibri" panose="020F0502020204030204" pitchFamily="34" charset="0"/>
                </a:rPr>
                <a:t>Text level up</a:t>
              </a:r>
            </a:p>
          </p:txBody>
        </p:sp>
        <p:grpSp>
          <p:nvGrpSpPr>
            <p:cNvPr id="20" name="Groep 19">
              <a:extLst>
                <a:ext uri="{FF2B5EF4-FFF2-40B4-BE49-F238E27FC236}">
                  <a16:creationId xmlns:a16="http://schemas.microsoft.com/office/drawing/2014/main" id="{152F55C1-F1E9-6B05-D83D-81507DE567AA}"/>
                </a:ext>
              </a:extLst>
            </p:cNvPr>
            <p:cNvGrpSpPr/>
            <p:nvPr userDrawn="1"/>
          </p:nvGrpSpPr>
          <p:grpSpPr>
            <a:xfrm>
              <a:off x="-2916763" y="769168"/>
              <a:ext cx="268738" cy="248381"/>
              <a:chOff x="-2916763" y="769168"/>
              <a:chExt cx="268738" cy="248381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:a16="http://schemas.microsoft.com/office/drawing/2014/main" id="{B5E1FED9-7683-8A4F-1591-27730327B1D1}"/>
                  </a:ext>
                </a:extLst>
              </p:cNvPr>
              <p:cNvSpPr/>
              <p:nvPr userDrawn="1"/>
            </p:nvSpPr>
            <p:spPr>
              <a:xfrm>
                <a:off x="-2916763" y="769168"/>
                <a:ext cx="268738" cy="24838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DAD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5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1" name="Groep 30">
                <a:extLst>
                  <a:ext uri="{FF2B5EF4-FFF2-40B4-BE49-F238E27FC236}">
                    <a16:creationId xmlns:a16="http://schemas.microsoft.com/office/drawing/2014/main" id="{BE48EAC4-A151-EAD5-FD57-6D5EF7CCC352}"/>
                  </a:ext>
                </a:extLst>
              </p:cNvPr>
              <p:cNvGrpSpPr/>
              <p:nvPr userDrawn="1"/>
            </p:nvGrpSpPr>
            <p:grpSpPr>
              <a:xfrm>
                <a:off x="-2866744" y="827071"/>
                <a:ext cx="168701" cy="132575"/>
                <a:chOff x="-2866744" y="827071"/>
                <a:chExt cx="168701" cy="132575"/>
              </a:xfrm>
            </p:grpSpPr>
            <p:cxnSp>
              <p:nvCxnSpPr>
                <p:cNvPr id="33" name="Rechte verbindingslijn 32">
                  <a:extLst>
                    <a:ext uri="{FF2B5EF4-FFF2-40B4-BE49-F238E27FC236}">
                      <a16:creationId xmlns:a16="http://schemas.microsoft.com/office/drawing/2014/main" id="{55ABF10F-CF91-B9AF-6688-67DA47271CCA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827071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4" name="Rechte verbindingslijn 33">
                  <a:extLst>
                    <a:ext uri="{FF2B5EF4-FFF2-40B4-BE49-F238E27FC236}">
                      <a16:creationId xmlns:a16="http://schemas.microsoft.com/office/drawing/2014/main" id="{1367BCBE-3206-50C6-F7F1-FBFF13AFA23E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959646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5" name="Rechte verbindingslijn 34">
                  <a:extLst>
                    <a:ext uri="{FF2B5EF4-FFF2-40B4-BE49-F238E27FC236}">
                      <a16:creationId xmlns:a16="http://schemas.microsoft.com/office/drawing/2014/main" id="{1887FE1A-DEDB-1C17-7A06-9CEF4073D49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926503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6" name="Rechte verbindingslijn 35">
                  <a:extLst>
                    <a:ext uri="{FF2B5EF4-FFF2-40B4-BE49-F238E27FC236}">
                      <a16:creationId xmlns:a16="http://schemas.microsoft.com/office/drawing/2014/main" id="{9BB9AD66-42B5-5052-D1FB-0E4C1372D8C7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93359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37" name="Rechte verbindingslijn 36">
                  <a:extLst>
                    <a:ext uri="{FF2B5EF4-FFF2-40B4-BE49-F238E27FC236}">
                      <a16:creationId xmlns:a16="http://schemas.microsoft.com/office/drawing/2014/main" id="{9DB1E250-1A25-2F8A-B33E-34D8269DA44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860215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32" name="Pijl: rechts 31">
                <a:extLst>
                  <a:ext uri="{FF2B5EF4-FFF2-40B4-BE49-F238E27FC236}">
                    <a16:creationId xmlns:a16="http://schemas.microsoft.com/office/drawing/2014/main" id="{254B755B-11BF-B6B8-A495-3097582DC4DE}"/>
                  </a:ext>
                </a:extLst>
              </p:cNvPr>
              <p:cNvSpPr/>
              <p:nvPr userDrawn="1"/>
            </p:nvSpPr>
            <p:spPr>
              <a:xfrm>
                <a:off x="-2866744" y="858737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1" name="Groep 20">
              <a:extLst>
                <a:ext uri="{FF2B5EF4-FFF2-40B4-BE49-F238E27FC236}">
                  <a16:creationId xmlns:a16="http://schemas.microsoft.com/office/drawing/2014/main" id="{540E0342-3F00-BB73-74C4-18810003E098}"/>
                </a:ext>
              </a:extLst>
            </p:cNvPr>
            <p:cNvGrpSpPr/>
            <p:nvPr userDrawn="1"/>
          </p:nvGrpSpPr>
          <p:grpSpPr>
            <a:xfrm>
              <a:off x="-2916763" y="460171"/>
              <a:ext cx="268738" cy="248381"/>
              <a:chOff x="-2916763" y="460171"/>
              <a:chExt cx="268738" cy="248381"/>
            </a:xfrm>
          </p:grpSpPr>
          <p:sp>
            <p:nvSpPr>
              <p:cNvPr id="22" name="Rechthoek 21">
                <a:extLst>
                  <a:ext uri="{FF2B5EF4-FFF2-40B4-BE49-F238E27FC236}">
                    <a16:creationId xmlns:a16="http://schemas.microsoft.com/office/drawing/2014/main" id="{CD51B86B-78F5-7AD1-6D46-DF7D9A6C27D5}"/>
                  </a:ext>
                </a:extLst>
              </p:cNvPr>
              <p:cNvSpPr/>
              <p:nvPr userDrawn="1"/>
            </p:nvSpPr>
            <p:spPr>
              <a:xfrm>
                <a:off x="-2916763" y="460171"/>
                <a:ext cx="268738" cy="24838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DADAD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050" b="0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23" name="Groep 22">
                <a:extLst>
                  <a:ext uri="{FF2B5EF4-FFF2-40B4-BE49-F238E27FC236}">
                    <a16:creationId xmlns:a16="http://schemas.microsoft.com/office/drawing/2014/main" id="{B1F516D8-3879-66A2-55AB-CB304D412756}"/>
                  </a:ext>
                </a:extLst>
              </p:cNvPr>
              <p:cNvGrpSpPr/>
              <p:nvPr userDrawn="1"/>
            </p:nvGrpSpPr>
            <p:grpSpPr>
              <a:xfrm>
                <a:off x="-2866744" y="518074"/>
                <a:ext cx="168701" cy="132575"/>
                <a:chOff x="-2866744" y="518074"/>
                <a:chExt cx="168701" cy="132575"/>
              </a:xfrm>
            </p:grpSpPr>
            <p:cxnSp>
              <p:nvCxnSpPr>
                <p:cNvPr id="25" name="Rechte verbindingslijn 24">
                  <a:extLst>
                    <a:ext uri="{FF2B5EF4-FFF2-40B4-BE49-F238E27FC236}">
                      <a16:creationId xmlns:a16="http://schemas.microsoft.com/office/drawing/2014/main" id="{55313D63-62F6-4ED8-4CE1-DEC8F077FF15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518074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6" name="Rechte verbindingslijn 25">
                  <a:extLst>
                    <a:ext uri="{FF2B5EF4-FFF2-40B4-BE49-F238E27FC236}">
                      <a16:creationId xmlns:a16="http://schemas.microsoft.com/office/drawing/2014/main" id="{0A93B689-D16A-5584-AD77-DB98BD596320}"/>
                    </a:ext>
                  </a:extLst>
                </p:cNvPr>
                <p:cNvCxnSpPr/>
                <p:nvPr userDrawn="1"/>
              </p:nvCxnSpPr>
              <p:spPr>
                <a:xfrm>
                  <a:off x="-2866744" y="650649"/>
                  <a:ext cx="168701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7" name="Rechte verbindingslijn 26">
                  <a:extLst>
                    <a:ext uri="{FF2B5EF4-FFF2-40B4-BE49-F238E27FC236}">
                      <a16:creationId xmlns:a16="http://schemas.microsoft.com/office/drawing/2014/main" id="{67AB20C9-B1F9-EC8B-808E-BF87470483B3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617506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8" name="Rechte verbindingslijn 27">
                  <a:extLst>
                    <a:ext uri="{FF2B5EF4-FFF2-40B4-BE49-F238E27FC236}">
                      <a16:creationId xmlns:a16="http://schemas.microsoft.com/office/drawing/2014/main" id="{ED653223-7AC2-4C9F-B934-7D03C7BD4456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84362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  <p:cxnSp>
              <p:nvCxnSpPr>
                <p:cNvPr id="29" name="Rechte verbindingslijn 28">
                  <a:extLst>
                    <a:ext uri="{FF2B5EF4-FFF2-40B4-BE49-F238E27FC236}">
                      <a16:creationId xmlns:a16="http://schemas.microsoft.com/office/drawing/2014/main" id="{8266471F-0EC6-1AB1-014F-9A470724C50E}"/>
                    </a:ext>
                  </a:extLst>
                </p:cNvPr>
                <p:cNvCxnSpPr/>
                <p:nvPr userDrawn="1"/>
              </p:nvCxnSpPr>
              <p:spPr>
                <a:xfrm>
                  <a:off x="-2773990" y="551218"/>
                  <a:ext cx="75947" cy="0"/>
                </a:xfrm>
                <a:prstGeom prst="lin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rgbClr val="9D9FA1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Pijl: rechts 23">
                <a:extLst>
                  <a:ext uri="{FF2B5EF4-FFF2-40B4-BE49-F238E27FC236}">
                    <a16:creationId xmlns:a16="http://schemas.microsoft.com/office/drawing/2014/main" id="{232832F5-EBD0-CB62-BB0A-CBA8AFB8E06E}"/>
                  </a:ext>
                </a:extLst>
              </p:cNvPr>
              <p:cNvSpPr/>
              <p:nvPr userDrawn="1"/>
            </p:nvSpPr>
            <p:spPr>
              <a:xfrm flipH="1">
                <a:off x="-2866744" y="549740"/>
                <a:ext cx="70676" cy="67902"/>
              </a:xfrm>
              <a:prstGeom prst="rightArrow">
                <a:avLst>
                  <a:gd name="adj1" fmla="val 25329"/>
                  <a:gd name="adj2" fmla="val 63628"/>
                </a:avLst>
              </a:prstGeom>
              <a:solidFill>
                <a:srgbClr val="4A7D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1000" b="1" noProof="0" dirty="0">
                  <a:solidFill>
                    <a:srgbClr val="211F26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942B21D1-FB28-45F6-C505-8F60BF07ABDC}"/>
              </a:ext>
            </a:extLst>
          </p:cNvPr>
          <p:cNvSpPr txBox="1"/>
          <p:nvPr userDrawn="1"/>
        </p:nvSpPr>
        <p:spPr>
          <a:xfrm>
            <a:off x="4524770" y="1405342"/>
            <a:ext cx="3142461" cy="233867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Insert / edit an image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If necessary, delete the existing image</a:t>
            </a:r>
            <a:br>
              <a:rPr lang="en-GB" sz="1200"/>
            </a:br>
            <a:r>
              <a:rPr lang="en-GB" sz="1200"/>
              <a:t>by using the ‘</a:t>
            </a:r>
            <a:r>
              <a:rPr lang="en-GB" sz="1200" b="1"/>
              <a:t>Backspace key</a:t>
            </a:r>
            <a:r>
              <a:rPr lang="en-GB" sz="1200"/>
              <a:t>’. </a:t>
            </a:r>
            <a:br>
              <a:rPr lang="en-GB" sz="1200"/>
            </a:br>
            <a:r>
              <a:rPr lang="en-GB" sz="1200"/>
              <a:t>Click on the pictogram to insert a new image. 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Select the image and click on ‘</a:t>
            </a:r>
            <a:r>
              <a:rPr lang="en-GB" sz="1200" b="1"/>
              <a:t>Insert</a:t>
            </a:r>
            <a:r>
              <a:rPr lang="en-GB" sz="1200"/>
              <a:t>’. To scale or drag the image, go to the tab ‘</a:t>
            </a:r>
            <a:r>
              <a:rPr lang="en-GB" sz="1200" b="1"/>
              <a:t>Picture Tools - Format</a:t>
            </a:r>
            <a:r>
              <a:rPr lang="en-GB" sz="1200"/>
              <a:t>’ and click on</a:t>
            </a:r>
            <a:br>
              <a:rPr lang="en-GB" sz="1200"/>
            </a:br>
            <a:r>
              <a:rPr lang="en-GB" sz="1200"/>
              <a:t>the button ‘</a:t>
            </a:r>
            <a:r>
              <a:rPr lang="en-GB" sz="1200" b="1"/>
              <a:t>Crop</a:t>
            </a:r>
            <a:r>
              <a:rPr lang="en-GB" sz="1200"/>
              <a:t>’. Scale the image itself with</a:t>
            </a:r>
            <a:br>
              <a:rPr lang="en-GB" sz="1200"/>
            </a:br>
            <a:r>
              <a:rPr lang="en-GB" sz="1200"/>
              <a:t>the spheres and scale the image frame with the brackets.</a:t>
            </a:r>
            <a:br>
              <a:rPr lang="en-GB" sz="1200"/>
            </a:br>
            <a:r>
              <a:rPr lang="en-GB" sz="1200"/>
              <a:t>Click with the right mouse button on the image and choose ‘</a:t>
            </a:r>
            <a:r>
              <a:rPr lang="en-GB" sz="1200" b="1"/>
              <a:t>Send to back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B35480EF-0AC9-79E8-E11C-5B38D9B49942}"/>
              </a:ext>
            </a:extLst>
          </p:cNvPr>
          <p:cNvSpPr txBox="1"/>
          <p:nvPr userDrawn="1"/>
        </p:nvSpPr>
        <p:spPr>
          <a:xfrm>
            <a:off x="4524770" y="3883994"/>
            <a:ext cx="3170051" cy="19555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Charts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If necessary, delete the existing chart</a:t>
            </a:r>
            <a:br>
              <a:rPr lang="en-GB" sz="1200"/>
            </a:br>
            <a:r>
              <a:rPr lang="en-GB" sz="1200"/>
              <a:t>by using the ‘</a:t>
            </a:r>
            <a:r>
              <a:rPr lang="en-GB" sz="1200" b="1"/>
              <a:t>Backspace key</a:t>
            </a:r>
            <a:r>
              <a:rPr lang="en-GB" sz="1200"/>
              <a:t>’. Click on</a:t>
            </a:r>
            <a:br>
              <a:rPr lang="en-GB" sz="1200"/>
            </a:br>
            <a:r>
              <a:rPr lang="en-GB" sz="1200"/>
              <a:t>the pictogram to insert a new chart. Select the preferred chart</a:t>
            </a:r>
            <a:br>
              <a:rPr lang="en-GB" sz="1200"/>
            </a:br>
            <a:r>
              <a:rPr lang="en-GB" sz="1200"/>
              <a:t>and click on  ‘</a:t>
            </a:r>
            <a:r>
              <a:rPr lang="en-GB" sz="1200" b="1"/>
              <a:t>Insert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When you want to change the lay-out of the chart, select the preferred part of the chart and go to the tab ‘</a:t>
            </a:r>
            <a:r>
              <a:rPr lang="en-GB" sz="1200" b="1"/>
              <a:t>Format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200" dirty="0"/>
          </a:p>
        </p:txBody>
      </p:sp>
      <p:sp>
        <p:nvSpPr>
          <p:cNvPr id="54" name="Tekstvak 53">
            <a:extLst>
              <a:ext uri="{FF2B5EF4-FFF2-40B4-BE49-F238E27FC236}">
                <a16:creationId xmlns:a16="http://schemas.microsoft.com/office/drawing/2014/main" id="{E94CC5A9-0BC0-8F16-4CAC-450228BFC2B3}"/>
              </a:ext>
            </a:extLst>
          </p:cNvPr>
          <p:cNvSpPr txBox="1"/>
          <p:nvPr userDrawn="1"/>
        </p:nvSpPr>
        <p:spPr>
          <a:xfrm>
            <a:off x="8636511" y="1405342"/>
            <a:ext cx="2740090" cy="52823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>
                <a:solidFill>
                  <a:schemeClr val="accent1"/>
                </a:solidFill>
              </a:rPr>
              <a:t>To edit chart data</a:t>
            </a:r>
            <a:r>
              <a:rPr lang="en-GB" sz="1200"/>
              <a:t>, click with the right mouse button on the chart</a:t>
            </a:r>
            <a:br>
              <a:rPr lang="en-GB" sz="1200"/>
            </a:br>
            <a:r>
              <a:rPr lang="en-GB" sz="1200"/>
              <a:t>and choose ‘</a:t>
            </a:r>
            <a:r>
              <a:rPr lang="en-GB" sz="1200" b="1"/>
              <a:t>Edit data</a:t>
            </a:r>
            <a:r>
              <a:rPr lang="en-GB" sz="1200"/>
              <a:t>’.</a:t>
            </a:r>
            <a:endParaRPr lang="en-GB" sz="1200" dirty="0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69553521-5437-0636-15FE-B3B4EB7E34D5}"/>
              </a:ext>
            </a:extLst>
          </p:cNvPr>
          <p:cNvSpPr txBox="1"/>
          <p:nvPr userDrawn="1"/>
        </p:nvSpPr>
        <p:spPr>
          <a:xfrm>
            <a:off x="8636510" y="2060420"/>
            <a:ext cx="2647049" cy="26529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 b="1" dirty="0">
                <a:solidFill>
                  <a:schemeClr val="accent1"/>
                </a:solidFill>
              </a:rPr>
              <a:t>Insert / edit table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If necessary, delete the existing table</a:t>
            </a:r>
            <a:br>
              <a:rPr lang="en-GB" sz="1200"/>
            </a:br>
            <a:r>
              <a:rPr lang="en-GB" sz="1200"/>
              <a:t>by using the ‘</a:t>
            </a:r>
            <a:r>
              <a:rPr lang="en-GB" sz="1200" b="1"/>
              <a:t>Backspace key</a:t>
            </a:r>
            <a:r>
              <a:rPr lang="en-GB" sz="1200"/>
              <a:t>’. Click on</a:t>
            </a:r>
            <a:br>
              <a:rPr lang="en-GB" sz="1200"/>
            </a:br>
            <a:r>
              <a:rPr lang="en-GB" sz="1200"/>
              <a:t>the pictogram to insert a new table. 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Select the preferred number of rows</a:t>
            </a:r>
            <a:br>
              <a:rPr lang="en-GB" sz="1200"/>
            </a:br>
            <a:r>
              <a:rPr lang="en-GB" sz="1200"/>
              <a:t>and columns and click on ‘</a:t>
            </a:r>
            <a:r>
              <a:rPr lang="en-GB" sz="1200" b="1"/>
              <a:t>OK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To edit, select the preferred number of rows and/or columns of the table and go to the tab ‘</a:t>
            </a:r>
            <a:r>
              <a:rPr lang="en-GB" sz="1200" b="1"/>
              <a:t>Layout</a:t>
            </a:r>
            <a:r>
              <a:rPr lang="en-GB" sz="1200"/>
              <a:t>’.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200"/>
              <a:t>At the section ‘</a:t>
            </a:r>
            <a:r>
              <a:rPr lang="en-GB" sz="1200" b="1"/>
              <a:t>Rows and columns</a:t>
            </a:r>
            <a:r>
              <a:rPr lang="en-GB" sz="1200"/>
              <a:t>’ you can delete or add rows and columns. Choose from the variety of options:</a:t>
            </a:r>
            <a:endParaRPr lang="en-GB" sz="1200" dirty="0"/>
          </a:p>
        </p:txBody>
      </p:sp>
      <p:grpSp>
        <p:nvGrpSpPr>
          <p:cNvPr id="56" name="Groep 55">
            <a:extLst>
              <a:ext uri="{FF2B5EF4-FFF2-40B4-BE49-F238E27FC236}">
                <a16:creationId xmlns:a16="http://schemas.microsoft.com/office/drawing/2014/main" id="{69C90939-7884-FAF6-D1AA-896588063133}"/>
              </a:ext>
            </a:extLst>
          </p:cNvPr>
          <p:cNvGrpSpPr/>
          <p:nvPr userDrawn="1"/>
        </p:nvGrpSpPr>
        <p:grpSpPr>
          <a:xfrm>
            <a:off x="8453193" y="4996916"/>
            <a:ext cx="3013682" cy="673634"/>
            <a:chOff x="-3415313" y="4996916"/>
            <a:chExt cx="3013682" cy="673634"/>
          </a:xfrm>
        </p:grpSpPr>
        <p:grpSp>
          <p:nvGrpSpPr>
            <p:cNvPr id="57" name="Groep 56">
              <a:extLst>
                <a:ext uri="{FF2B5EF4-FFF2-40B4-BE49-F238E27FC236}">
                  <a16:creationId xmlns:a16="http://schemas.microsoft.com/office/drawing/2014/main" id="{2C3AAA81-5347-FE29-905D-2E640D361F0C}"/>
                </a:ext>
              </a:extLst>
            </p:cNvPr>
            <p:cNvGrpSpPr/>
            <p:nvPr userDrawn="1"/>
          </p:nvGrpSpPr>
          <p:grpSpPr>
            <a:xfrm>
              <a:off x="-3415313" y="5041534"/>
              <a:ext cx="761481" cy="529523"/>
              <a:chOff x="-3492543" y="5041534"/>
              <a:chExt cx="761481" cy="529523"/>
            </a:xfrm>
          </p:grpSpPr>
          <p:grpSp>
            <p:nvGrpSpPr>
              <p:cNvPr id="167" name="Groep 166">
                <a:extLst>
                  <a:ext uri="{FF2B5EF4-FFF2-40B4-BE49-F238E27FC236}">
                    <a16:creationId xmlns:a16="http://schemas.microsoft.com/office/drawing/2014/main" id="{F38DE36C-3B3F-2431-CA5F-533F3B2A71C3}"/>
                  </a:ext>
                </a:extLst>
              </p:cNvPr>
              <p:cNvGrpSpPr/>
              <p:nvPr userDrawn="1"/>
            </p:nvGrpSpPr>
            <p:grpSpPr>
              <a:xfrm>
                <a:off x="-3307743" y="5041534"/>
                <a:ext cx="485596" cy="437045"/>
                <a:chOff x="-3307743" y="4999319"/>
                <a:chExt cx="644991" cy="580504"/>
              </a:xfrm>
            </p:grpSpPr>
            <p:grpSp>
              <p:nvGrpSpPr>
                <p:cNvPr id="169" name="Groep 168">
                  <a:extLst>
                    <a:ext uri="{FF2B5EF4-FFF2-40B4-BE49-F238E27FC236}">
                      <a16:creationId xmlns:a16="http://schemas.microsoft.com/office/drawing/2014/main" id="{096B315A-6478-A585-4206-B024D10E537F}"/>
                    </a:ext>
                  </a:extLst>
                </p:cNvPr>
                <p:cNvGrpSpPr/>
                <p:nvPr userDrawn="1"/>
              </p:nvGrpSpPr>
              <p:grpSpPr>
                <a:xfrm>
                  <a:off x="-3307743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71" name="Rechte verbindingslijn 170">
                    <a:extLst>
                      <a:ext uri="{FF2B5EF4-FFF2-40B4-BE49-F238E27FC236}">
                        <a16:creationId xmlns:a16="http://schemas.microsoft.com/office/drawing/2014/main" id="{7B041ED1-09D0-0035-D14B-57137970544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Rechte verbindingslijn 171">
                    <a:extLst>
                      <a:ext uri="{FF2B5EF4-FFF2-40B4-BE49-F238E27FC236}">
                        <a16:creationId xmlns:a16="http://schemas.microsoft.com/office/drawing/2014/main" id="{341A5237-EC1F-98D4-1B9F-EEB64B19FBF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3" name="Rechte verbindingslijn 172">
                    <a:extLst>
                      <a:ext uri="{FF2B5EF4-FFF2-40B4-BE49-F238E27FC236}">
                        <a16:creationId xmlns:a16="http://schemas.microsoft.com/office/drawing/2014/main" id="{38CBB927-1C98-975E-6399-8936F8AE5C0F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2969743" y="4999319"/>
                    <a:ext cx="1394" cy="43937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4" name="Rechte verbindingslijn 173">
                    <a:extLst>
                      <a:ext uri="{FF2B5EF4-FFF2-40B4-BE49-F238E27FC236}">
                        <a16:creationId xmlns:a16="http://schemas.microsoft.com/office/drawing/2014/main" id="{CEA89868-DA2F-DA4F-B651-3FD03750563B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flipH="1">
                    <a:off x="-3142021" y="4999319"/>
                    <a:ext cx="1394" cy="43937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5" name="Rechthoek 174">
                    <a:extLst>
                      <a:ext uri="{FF2B5EF4-FFF2-40B4-BE49-F238E27FC236}">
                        <a16:creationId xmlns:a16="http://schemas.microsoft.com/office/drawing/2014/main" id="{DEB15E1A-7D9E-D018-354A-C50CE49EAD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70" name="Vrije vorm: vorm 169">
                  <a:extLst>
                    <a:ext uri="{FF2B5EF4-FFF2-40B4-BE49-F238E27FC236}">
                      <a16:creationId xmlns:a16="http://schemas.microsoft.com/office/drawing/2014/main" id="{91E19B82-47E6-2DCE-8E64-3B133B908D85}"/>
                    </a:ext>
                  </a:extLst>
                </p:cNvPr>
                <p:cNvSpPr/>
                <p:nvPr userDrawn="1"/>
              </p:nvSpPr>
              <p:spPr>
                <a:xfrm rot="2700000">
                  <a:off x="-3022752" y="5219823"/>
                  <a:ext cx="360000" cy="360000"/>
                </a:xfrm>
                <a:custGeom>
                  <a:avLst/>
                  <a:gdLst>
                    <a:gd name="connsiteX0" fmla="*/ 7908 w 360000"/>
                    <a:gd name="connsiteY0" fmla="*/ 160908 h 360000"/>
                    <a:gd name="connsiteX1" fmla="*/ 27000 w 360000"/>
                    <a:gd name="connsiteY1" fmla="*/ 153000 h 360000"/>
                    <a:gd name="connsiteX2" fmla="*/ 153000 w 360000"/>
                    <a:gd name="connsiteY2" fmla="*/ 153000 h 360000"/>
                    <a:gd name="connsiteX3" fmla="*/ 153000 w 360000"/>
                    <a:gd name="connsiteY3" fmla="*/ 27000 h 360000"/>
                    <a:gd name="connsiteX4" fmla="*/ 180000 w 360000"/>
                    <a:gd name="connsiteY4" fmla="*/ 0 h 360000"/>
                    <a:gd name="connsiteX5" fmla="*/ 207000 w 360000"/>
                    <a:gd name="connsiteY5" fmla="*/ 27000 h 360000"/>
                    <a:gd name="connsiteX6" fmla="*/ 207000 w 360000"/>
                    <a:gd name="connsiteY6" fmla="*/ 153000 h 360000"/>
                    <a:gd name="connsiteX7" fmla="*/ 333000 w 360000"/>
                    <a:gd name="connsiteY7" fmla="*/ 153000 h 360000"/>
                    <a:gd name="connsiteX8" fmla="*/ 360000 w 360000"/>
                    <a:gd name="connsiteY8" fmla="*/ 180000 h 360000"/>
                    <a:gd name="connsiteX9" fmla="*/ 333000 w 360000"/>
                    <a:gd name="connsiteY9" fmla="*/ 207000 h 360000"/>
                    <a:gd name="connsiteX10" fmla="*/ 207000 w 360000"/>
                    <a:gd name="connsiteY10" fmla="*/ 207000 h 360000"/>
                    <a:gd name="connsiteX11" fmla="*/ 207000 w 360000"/>
                    <a:gd name="connsiteY11" fmla="*/ 333000 h 360000"/>
                    <a:gd name="connsiteX12" fmla="*/ 180000 w 360000"/>
                    <a:gd name="connsiteY12" fmla="*/ 360000 h 360000"/>
                    <a:gd name="connsiteX13" fmla="*/ 153000 w 360000"/>
                    <a:gd name="connsiteY13" fmla="*/ 333000 h 360000"/>
                    <a:gd name="connsiteX14" fmla="*/ 153000 w 360000"/>
                    <a:gd name="connsiteY14" fmla="*/ 207000 h 360000"/>
                    <a:gd name="connsiteX15" fmla="*/ 27000 w 360000"/>
                    <a:gd name="connsiteY15" fmla="*/ 207000 h 360000"/>
                    <a:gd name="connsiteX16" fmla="*/ 0 w 360000"/>
                    <a:gd name="connsiteY16" fmla="*/ 180000 h 360000"/>
                    <a:gd name="connsiteX17" fmla="*/ 7908 w 360000"/>
                    <a:gd name="connsiteY17" fmla="*/ 160908 h 36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60000" h="360000">
                      <a:moveTo>
                        <a:pt x="7908" y="160908"/>
                      </a:moveTo>
                      <a:cubicBezTo>
                        <a:pt x="12794" y="156022"/>
                        <a:pt x="19544" y="153000"/>
                        <a:pt x="27000" y="153000"/>
                      </a:cubicBezTo>
                      <a:lnTo>
                        <a:pt x="153000" y="153000"/>
                      </a:lnTo>
                      <a:lnTo>
                        <a:pt x="153000" y="27000"/>
                      </a:lnTo>
                      <a:cubicBezTo>
                        <a:pt x="153000" y="12088"/>
                        <a:pt x="165088" y="0"/>
                        <a:pt x="180000" y="0"/>
                      </a:cubicBezTo>
                      <a:cubicBezTo>
                        <a:pt x="194912" y="0"/>
                        <a:pt x="207000" y="12088"/>
                        <a:pt x="207000" y="27000"/>
                      </a:cubicBezTo>
                      <a:lnTo>
                        <a:pt x="207000" y="153000"/>
                      </a:lnTo>
                      <a:lnTo>
                        <a:pt x="333000" y="153000"/>
                      </a:lnTo>
                      <a:cubicBezTo>
                        <a:pt x="347912" y="153000"/>
                        <a:pt x="360000" y="165088"/>
                        <a:pt x="360000" y="180000"/>
                      </a:cubicBezTo>
                      <a:cubicBezTo>
                        <a:pt x="360000" y="194912"/>
                        <a:pt x="347912" y="207000"/>
                        <a:pt x="333000" y="207000"/>
                      </a:cubicBezTo>
                      <a:lnTo>
                        <a:pt x="207000" y="207000"/>
                      </a:lnTo>
                      <a:lnTo>
                        <a:pt x="207000" y="333000"/>
                      </a:lnTo>
                      <a:cubicBezTo>
                        <a:pt x="207000" y="347912"/>
                        <a:pt x="194912" y="360000"/>
                        <a:pt x="180000" y="360000"/>
                      </a:cubicBezTo>
                      <a:cubicBezTo>
                        <a:pt x="165088" y="360000"/>
                        <a:pt x="153000" y="347912"/>
                        <a:pt x="153000" y="333000"/>
                      </a:cubicBezTo>
                      <a:lnTo>
                        <a:pt x="153000" y="207000"/>
                      </a:lnTo>
                      <a:lnTo>
                        <a:pt x="27000" y="207000"/>
                      </a:lnTo>
                      <a:cubicBezTo>
                        <a:pt x="12088" y="207000"/>
                        <a:pt x="0" y="194912"/>
                        <a:pt x="0" y="180000"/>
                      </a:cubicBezTo>
                      <a:cubicBezTo>
                        <a:pt x="0" y="172544"/>
                        <a:pt x="3022" y="165794"/>
                        <a:pt x="7908" y="160908"/>
                      </a:cubicBezTo>
                      <a:close/>
                    </a:path>
                  </a:pathLst>
                </a:custGeom>
                <a:solidFill>
                  <a:srgbClr val="F0615F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dirty="0"/>
                </a:p>
              </p:txBody>
            </p:sp>
          </p:grpSp>
          <p:sp>
            <p:nvSpPr>
              <p:cNvPr id="168" name="Tekstvak 167">
                <a:extLst>
                  <a:ext uri="{FF2B5EF4-FFF2-40B4-BE49-F238E27FC236}">
                    <a16:creationId xmlns:a16="http://schemas.microsoft.com/office/drawing/2014/main" id="{A5E9D975-081C-2108-1608-500E5E2F45D3}"/>
                  </a:ext>
                </a:extLst>
              </p:cNvPr>
              <p:cNvSpPr txBox="1"/>
              <p:nvPr userDrawn="1"/>
            </p:nvSpPr>
            <p:spPr>
              <a:xfrm>
                <a:off x="-3492543" y="5440654"/>
                <a:ext cx="761481" cy="130403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Delete</a:t>
                </a:r>
              </a:p>
            </p:txBody>
          </p:sp>
        </p:grpSp>
        <p:grpSp>
          <p:nvGrpSpPr>
            <p:cNvPr id="58" name="Groep 57">
              <a:extLst>
                <a:ext uri="{FF2B5EF4-FFF2-40B4-BE49-F238E27FC236}">
                  <a16:creationId xmlns:a16="http://schemas.microsoft.com/office/drawing/2014/main" id="{D69922BA-1F12-4F83-3ADF-1E6282DA27B9}"/>
                </a:ext>
              </a:extLst>
            </p:cNvPr>
            <p:cNvGrpSpPr/>
            <p:nvPr userDrawn="1"/>
          </p:nvGrpSpPr>
          <p:grpSpPr>
            <a:xfrm>
              <a:off x="-2582156" y="4996916"/>
              <a:ext cx="572112" cy="673634"/>
              <a:chOff x="-2709168" y="4996916"/>
              <a:chExt cx="572112" cy="673634"/>
            </a:xfrm>
          </p:grpSpPr>
          <p:grpSp>
            <p:nvGrpSpPr>
              <p:cNvPr id="157" name="Groep 156">
                <a:extLst>
                  <a:ext uri="{FF2B5EF4-FFF2-40B4-BE49-F238E27FC236}">
                    <a16:creationId xmlns:a16="http://schemas.microsoft.com/office/drawing/2014/main" id="{E5341CC1-C9AA-93EA-2E46-BA7A6A5B2726}"/>
                  </a:ext>
                </a:extLst>
              </p:cNvPr>
              <p:cNvGrpSpPr/>
              <p:nvPr userDrawn="1"/>
            </p:nvGrpSpPr>
            <p:grpSpPr>
              <a:xfrm>
                <a:off x="-2609993" y="4996916"/>
                <a:ext cx="389111" cy="375410"/>
                <a:chOff x="-2542178" y="4940055"/>
                <a:chExt cx="516835" cy="498637"/>
              </a:xfrm>
            </p:grpSpPr>
            <p:sp>
              <p:nvSpPr>
                <p:cNvPr id="159" name="Rechthoek 158">
                  <a:extLst>
                    <a:ext uri="{FF2B5EF4-FFF2-40B4-BE49-F238E27FC236}">
                      <a16:creationId xmlns:a16="http://schemas.microsoft.com/office/drawing/2014/main" id="{83E8D790-B508-53FE-6A4D-B8EF2F714117}"/>
                    </a:ext>
                  </a:extLst>
                </p:cNvPr>
                <p:cNvSpPr/>
                <p:nvPr userDrawn="1"/>
              </p:nvSpPr>
              <p:spPr>
                <a:xfrm>
                  <a:off x="-2538526" y="5145278"/>
                  <a:ext cx="510738" cy="150388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dirty="0">
                    <a:latin typeface="+mj-lt"/>
                  </a:endParaRPr>
                </a:p>
              </p:txBody>
            </p:sp>
            <p:grpSp>
              <p:nvGrpSpPr>
                <p:cNvPr id="160" name="Groep 159">
                  <a:extLst>
                    <a:ext uri="{FF2B5EF4-FFF2-40B4-BE49-F238E27FC236}">
                      <a16:creationId xmlns:a16="http://schemas.microsoft.com/office/drawing/2014/main" id="{5BDDF1FC-F66D-4287-4D63-18A5C9B16A4A}"/>
                    </a:ext>
                  </a:extLst>
                </p:cNvPr>
                <p:cNvGrpSpPr/>
                <p:nvPr userDrawn="1"/>
              </p:nvGrpSpPr>
              <p:grpSpPr>
                <a:xfrm>
                  <a:off x="-2542178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62" name="Rechte verbindingslijn 161">
                    <a:extLst>
                      <a:ext uri="{FF2B5EF4-FFF2-40B4-BE49-F238E27FC236}">
                        <a16:creationId xmlns:a16="http://schemas.microsoft.com/office/drawing/2014/main" id="{48E1306A-F7C8-B970-3FDD-83179F783F2D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3" name="Rechte verbindingslijn 162">
                    <a:extLst>
                      <a:ext uri="{FF2B5EF4-FFF2-40B4-BE49-F238E27FC236}">
                        <a16:creationId xmlns:a16="http://schemas.microsoft.com/office/drawing/2014/main" id="{BA90FAC9-F226-B190-633D-CC5417250DB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Rechte verbindingslijn 163">
                    <a:extLst>
                      <a:ext uri="{FF2B5EF4-FFF2-40B4-BE49-F238E27FC236}">
                        <a16:creationId xmlns:a16="http://schemas.microsoft.com/office/drawing/2014/main" id="{EA01A823-3F22-367C-726D-13BC8AFF5D63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69743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5" name="Rechte verbindingslijn 164">
                    <a:extLst>
                      <a:ext uri="{FF2B5EF4-FFF2-40B4-BE49-F238E27FC236}">
                        <a16:creationId xmlns:a16="http://schemas.microsoft.com/office/drawing/2014/main" id="{896016D0-B3A8-E434-6314-C35409228EA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142021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6" name="Rechthoek 165">
                    <a:extLst>
                      <a:ext uri="{FF2B5EF4-FFF2-40B4-BE49-F238E27FC236}">
                        <a16:creationId xmlns:a16="http://schemas.microsoft.com/office/drawing/2014/main" id="{4297EFE0-C086-B558-6A8D-4ADBB44F2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61" name="Pijl: rechts 160">
                  <a:extLst>
                    <a:ext uri="{FF2B5EF4-FFF2-40B4-BE49-F238E27FC236}">
                      <a16:creationId xmlns:a16="http://schemas.microsoft.com/office/drawing/2014/main" id="{C3BC162B-728A-71BF-04E4-391E25AC4E87}"/>
                    </a:ext>
                  </a:extLst>
                </p:cNvPr>
                <p:cNvSpPr/>
                <p:nvPr userDrawn="1"/>
              </p:nvSpPr>
              <p:spPr>
                <a:xfrm rot="16200000">
                  <a:off x="-2415001" y="4945522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58" name="Tekstvak 157">
                <a:extLst>
                  <a:ext uri="{FF2B5EF4-FFF2-40B4-BE49-F238E27FC236}">
                    <a16:creationId xmlns:a16="http://schemas.microsoft.com/office/drawing/2014/main" id="{B6F9D589-690F-8E4F-3FED-5FB1BD5A706C}"/>
                  </a:ext>
                </a:extLst>
              </p:cNvPr>
              <p:cNvSpPr txBox="1"/>
              <p:nvPr userDrawn="1"/>
            </p:nvSpPr>
            <p:spPr>
              <a:xfrm>
                <a:off x="-2709168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 Above</a:t>
                </a:r>
              </a:p>
            </p:txBody>
          </p:sp>
        </p:grpSp>
        <p:grpSp>
          <p:nvGrpSpPr>
            <p:cNvPr id="59" name="Groep 58">
              <a:extLst>
                <a:ext uri="{FF2B5EF4-FFF2-40B4-BE49-F238E27FC236}">
                  <a16:creationId xmlns:a16="http://schemas.microsoft.com/office/drawing/2014/main" id="{21FB9B28-3525-0FB2-8947-6AD6FBF6B559}"/>
                </a:ext>
              </a:extLst>
            </p:cNvPr>
            <p:cNvGrpSpPr/>
            <p:nvPr userDrawn="1"/>
          </p:nvGrpSpPr>
          <p:grpSpPr>
            <a:xfrm>
              <a:off x="-2036147" y="5039725"/>
              <a:ext cx="572112" cy="630825"/>
              <a:chOff x="-2099568" y="5039725"/>
              <a:chExt cx="572112" cy="630825"/>
            </a:xfrm>
          </p:grpSpPr>
          <p:grpSp>
            <p:nvGrpSpPr>
              <p:cNvPr id="147" name="Groep 146">
                <a:extLst>
                  <a:ext uri="{FF2B5EF4-FFF2-40B4-BE49-F238E27FC236}">
                    <a16:creationId xmlns:a16="http://schemas.microsoft.com/office/drawing/2014/main" id="{563586E6-3C12-69A9-5B89-30C61930C77E}"/>
                  </a:ext>
                </a:extLst>
              </p:cNvPr>
              <p:cNvGrpSpPr/>
              <p:nvPr userDrawn="1"/>
            </p:nvGrpSpPr>
            <p:grpSpPr>
              <a:xfrm rot="10800000">
                <a:off x="-2004261" y="5039725"/>
                <a:ext cx="389111" cy="375410"/>
                <a:chOff x="-2542178" y="4940055"/>
                <a:chExt cx="516835" cy="498637"/>
              </a:xfrm>
            </p:grpSpPr>
            <p:sp>
              <p:nvSpPr>
                <p:cNvPr id="149" name="Rechthoek 148">
                  <a:extLst>
                    <a:ext uri="{FF2B5EF4-FFF2-40B4-BE49-F238E27FC236}">
                      <a16:creationId xmlns:a16="http://schemas.microsoft.com/office/drawing/2014/main" id="{F45CF6A0-5230-85A6-3D1C-0833B8D0E216}"/>
                    </a:ext>
                  </a:extLst>
                </p:cNvPr>
                <p:cNvSpPr/>
                <p:nvPr userDrawn="1"/>
              </p:nvSpPr>
              <p:spPr>
                <a:xfrm>
                  <a:off x="-2538526" y="5145278"/>
                  <a:ext cx="510738" cy="135578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dirty="0">
                    <a:latin typeface="+mj-lt"/>
                  </a:endParaRPr>
                </a:p>
              </p:txBody>
            </p:sp>
            <p:grpSp>
              <p:nvGrpSpPr>
                <p:cNvPr id="150" name="Groep 149">
                  <a:extLst>
                    <a:ext uri="{FF2B5EF4-FFF2-40B4-BE49-F238E27FC236}">
                      <a16:creationId xmlns:a16="http://schemas.microsoft.com/office/drawing/2014/main" id="{03C4BF03-8763-A4A8-8EF7-0E15C655588C}"/>
                    </a:ext>
                  </a:extLst>
                </p:cNvPr>
                <p:cNvGrpSpPr/>
                <p:nvPr userDrawn="1"/>
              </p:nvGrpSpPr>
              <p:grpSpPr>
                <a:xfrm>
                  <a:off x="-2542178" y="4999319"/>
                  <a:ext cx="516835" cy="439373"/>
                  <a:chOff x="-3307743" y="4999319"/>
                  <a:chExt cx="516835" cy="439373"/>
                </a:xfrm>
              </p:grpSpPr>
              <p:cxnSp>
                <p:nvCxnSpPr>
                  <p:cNvPr id="152" name="Rechte verbindingslijn 151">
                    <a:extLst>
                      <a:ext uri="{FF2B5EF4-FFF2-40B4-BE49-F238E27FC236}">
                        <a16:creationId xmlns:a16="http://schemas.microsoft.com/office/drawing/2014/main" id="{03A7258E-61B3-4B17-2645-165B61EDB33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141843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Rechte verbindingslijn 152">
                    <a:extLst>
                      <a:ext uri="{FF2B5EF4-FFF2-40B4-BE49-F238E27FC236}">
                        <a16:creationId xmlns:a16="http://schemas.microsoft.com/office/drawing/2014/main" id="{BE7BFAA0-7377-9E57-8AAC-265C4E16FE8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307743" y="5290267"/>
                    <a:ext cx="51683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Rechte verbindingslijn 153">
                    <a:extLst>
                      <a:ext uri="{FF2B5EF4-FFF2-40B4-BE49-F238E27FC236}">
                        <a16:creationId xmlns:a16="http://schemas.microsoft.com/office/drawing/2014/main" id="{ED6D1F70-A454-3E44-894A-AB82C1F8CEA9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2969743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Rechte verbindingslijn 154">
                    <a:extLst>
                      <a:ext uri="{FF2B5EF4-FFF2-40B4-BE49-F238E27FC236}">
                        <a16:creationId xmlns:a16="http://schemas.microsoft.com/office/drawing/2014/main" id="{B55C00E0-175B-44CF-AFC4-BB0E636529F5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>
                    <a:off x="-3142021" y="5295569"/>
                    <a:ext cx="0" cy="143123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6" name="Rechthoek 155">
                    <a:extLst>
                      <a:ext uri="{FF2B5EF4-FFF2-40B4-BE49-F238E27FC236}">
                        <a16:creationId xmlns:a16="http://schemas.microsoft.com/office/drawing/2014/main" id="{86EFD789-0714-78AF-B200-647E20E6AA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51" name="Pijl: rechts 150">
                  <a:extLst>
                    <a:ext uri="{FF2B5EF4-FFF2-40B4-BE49-F238E27FC236}">
                      <a16:creationId xmlns:a16="http://schemas.microsoft.com/office/drawing/2014/main" id="{D0A1FF93-E2C0-42B4-33B1-B184E6DD30A8}"/>
                    </a:ext>
                  </a:extLst>
                </p:cNvPr>
                <p:cNvSpPr/>
                <p:nvPr userDrawn="1"/>
              </p:nvSpPr>
              <p:spPr>
                <a:xfrm rot="16200000">
                  <a:off x="-2415001" y="4945522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48" name="Tekstvak 147">
                <a:extLst>
                  <a:ext uri="{FF2B5EF4-FFF2-40B4-BE49-F238E27FC236}">
                    <a16:creationId xmlns:a16="http://schemas.microsoft.com/office/drawing/2014/main" id="{9BEAF6A4-1DD8-577B-7995-C7C7AEC01720}"/>
                  </a:ext>
                </a:extLst>
              </p:cNvPr>
              <p:cNvSpPr txBox="1"/>
              <p:nvPr userDrawn="1"/>
            </p:nvSpPr>
            <p:spPr>
              <a:xfrm>
                <a:off x="-2099568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 Below</a:t>
                </a:r>
              </a:p>
            </p:txBody>
          </p:sp>
        </p:grpSp>
        <p:grpSp>
          <p:nvGrpSpPr>
            <p:cNvPr id="60" name="Groep 59">
              <a:extLst>
                <a:ext uri="{FF2B5EF4-FFF2-40B4-BE49-F238E27FC236}">
                  <a16:creationId xmlns:a16="http://schemas.microsoft.com/office/drawing/2014/main" id="{05C1E4EE-002A-2FD0-27D5-6F85B5879B13}"/>
                </a:ext>
              </a:extLst>
            </p:cNvPr>
            <p:cNvGrpSpPr/>
            <p:nvPr userDrawn="1"/>
          </p:nvGrpSpPr>
          <p:grpSpPr>
            <a:xfrm>
              <a:off x="-1497156" y="5039725"/>
              <a:ext cx="572112" cy="630825"/>
              <a:chOff x="-1501387" y="5039725"/>
              <a:chExt cx="572112" cy="630825"/>
            </a:xfrm>
          </p:grpSpPr>
          <p:grpSp>
            <p:nvGrpSpPr>
              <p:cNvPr id="137" name="Groep 136">
                <a:extLst>
                  <a:ext uri="{FF2B5EF4-FFF2-40B4-BE49-F238E27FC236}">
                    <a16:creationId xmlns:a16="http://schemas.microsoft.com/office/drawing/2014/main" id="{66F87FDD-C687-9655-2325-63E5662E7AE7}"/>
                  </a:ext>
                </a:extLst>
              </p:cNvPr>
              <p:cNvGrpSpPr/>
              <p:nvPr userDrawn="1"/>
            </p:nvGrpSpPr>
            <p:grpSpPr>
              <a:xfrm rot="10800000">
                <a:off x="-1453772" y="5039725"/>
                <a:ext cx="426738" cy="332849"/>
                <a:chOff x="-2542179" y="4996586"/>
                <a:chExt cx="566814" cy="442106"/>
              </a:xfrm>
            </p:grpSpPr>
            <p:sp>
              <p:nvSpPr>
                <p:cNvPr id="139" name="Rechthoek 138">
                  <a:extLst>
                    <a:ext uri="{FF2B5EF4-FFF2-40B4-BE49-F238E27FC236}">
                      <a16:creationId xmlns:a16="http://schemas.microsoft.com/office/drawing/2014/main" id="{E472691F-C948-C6A0-56B3-4E2C48681C45}"/>
                    </a:ext>
                  </a:extLst>
                </p:cNvPr>
                <p:cNvSpPr/>
                <p:nvPr userDrawn="1"/>
              </p:nvSpPr>
              <p:spPr>
                <a:xfrm>
                  <a:off x="-2375154" y="4996588"/>
                  <a:ext cx="165824" cy="435881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dirty="0">
                    <a:latin typeface="+mj-lt"/>
                  </a:endParaRPr>
                </a:p>
              </p:txBody>
            </p:sp>
            <p:grpSp>
              <p:nvGrpSpPr>
                <p:cNvPr id="140" name="Groep 139">
                  <a:extLst>
                    <a:ext uri="{FF2B5EF4-FFF2-40B4-BE49-F238E27FC236}">
                      <a16:creationId xmlns:a16="http://schemas.microsoft.com/office/drawing/2014/main" id="{C94921D4-3C33-A4E6-7013-48E2E8E896AE}"/>
                    </a:ext>
                  </a:extLst>
                </p:cNvPr>
                <p:cNvGrpSpPr/>
                <p:nvPr userDrawn="1"/>
              </p:nvGrpSpPr>
              <p:grpSpPr>
                <a:xfrm>
                  <a:off x="-2542179" y="4996586"/>
                  <a:ext cx="516836" cy="442106"/>
                  <a:chOff x="-3307744" y="4996586"/>
                  <a:chExt cx="516836" cy="442106"/>
                </a:xfrm>
              </p:grpSpPr>
              <p:cxnSp>
                <p:nvCxnSpPr>
                  <p:cNvPr id="142" name="Rechte verbindingslijn 141">
                    <a:extLst>
                      <a:ext uri="{FF2B5EF4-FFF2-40B4-BE49-F238E27FC236}">
                        <a16:creationId xmlns:a16="http://schemas.microsoft.com/office/drawing/2014/main" id="{848426C1-6BBC-E5B9-15B4-2FE8AE60E8B1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141843"/>
                    <a:ext cx="162288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Rechte verbindingslijn 142">
                    <a:extLst>
                      <a:ext uri="{FF2B5EF4-FFF2-40B4-BE49-F238E27FC236}">
                        <a16:creationId xmlns:a16="http://schemas.microsoft.com/office/drawing/2014/main" id="{5CC19F89-3934-7D25-E0E4-41E1AB0F1142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290267"/>
                    <a:ext cx="16702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Rechte verbindingslijn 143">
                    <a:extLst>
                      <a:ext uri="{FF2B5EF4-FFF2-40B4-BE49-F238E27FC236}">
                        <a16:creationId xmlns:a16="http://schemas.microsoft.com/office/drawing/2014/main" id="{3B1E3273-EC7A-0D80-E334-0A2A393CC16A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2969743" y="5001324"/>
                    <a:ext cx="0" cy="437367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Rechte verbindingslijn 144">
                    <a:extLst>
                      <a:ext uri="{FF2B5EF4-FFF2-40B4-BE49-F238E27FC236}">
                        <a16:creationId xmlns:a16="http://schemas.microsoft.com/office/drawing/2014/main" id="{47F04FA1-B5A7-19B6-018F-EBD9C0BC0686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3142021" y="4996586"/>
                    <a:ext cx="0" cy="442105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" name="Rechthoek 145">
                    <a:extLst>
                      <a:ext uri="{FF2B5EF4-FFF2-40B4-BE49-F238E27FC236}">
                        <a16:creationId xmlns:a16="http://schemas.microsoft.com/office/drawing/2014/main" id="{A8257DF3-E15A-E5A7-339C-FFE9FC27DD4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41" name="Pijl: rechts 140">
                  <a:extLst>
                    <a:ext uri="{FF2B5EF4-FFF2-40B4-BE49-F238E27FC236}">
                      <a16:creationId xmlns:a16="http://schemas.microsoft.com/office/drawing/2014/main" id="{09A3A0CF-8D84-FCFE-157B-4964FDB6FF26}"/>
                    </a:ext>
                  </a:extLst>
                </p:cNvPr>
                <p:cNvSpPr/>
                <p:nvPr userDrawn="1"/>
              </p:nvSpPr>
              <p:spPr>
                <a:xfrm>
                  <a:off x="-2253916" y="5077408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138" name="Tekstvak 137">
                <a:extLst>
                  <a:ext uri="{FF2B5EF4-FFF2-40B4-BE49-F238E27FC236}">
                    <a16:creationId xmlns:a16="http://schemas.microsoft.com/office/drawing/2014/main" id="{E66E2574-B09E-33E3-0389-B3A378133B2E}"/>
                  </a:ext>
                </a:extLst>
              </p:cNvPr>
              <p:cNvSpPr txBox="1"/>
              <p:nvPr userDrawn="1"/>
            </p:nvSpPr>
            <p:spPr>
              <a:xfrm>
                <a:off x="-1501387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</a:t>
                </a:r>
                <a:b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Left</a:t>
                </a:r>
              </a:p>
            </p:txBody>
          </p:sp>
        </p:grpSp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D88D62D3-F6A1-F2C1-1E6B-384A939E7950}"/>
                </a:ext>
              </a:extLst>
            </p:cNvPr>
            <p:cNvGrpSpPr/>
            <p:nvPr userDrawn="1"/>
          </p:nvGrpSpPr>
          <p:grpSpPr>
            <a:xfrm>
              <a:off x="-973743" y="5039725"/>
              <a:ext cx="572112" cy="630825"/>
              <a:chOff x="-961551" y="5039725"/>
              <a:chExt cx="572112" cy="630825"/>
            </a:xfrm>
          </p:grpSpPr>
          <p:grpSp>
            <p:nvGrpSpPr>
              <p:cNvPr id="62" name="Groep 61">
                <a:extLst>
                  <a:ext uri="{FF2B5EF4-FFF2-40B4-BE49-F238E27FC236}">
                    <a16:creationId xmlns:a16="http://schemas.microsoft.com/office/drawing/2014/main" id="{AFA55433-865D-ABAD-59CF-15EA466193FB}"/>
                  </a:ext>
                </a:extLst>
              </p:cNvPr>
              <p:cNvGrpSpPr/>
              <p:nvPr userDrawn="1"/>
            </p:nvGrpSpPr>
            <p:grpSpPr>
              <a:xfrm rot="10800000" flipH="1">
                <a:off x="-868825" y="5039725"/>
                <a:ext cx="426738" cy="332849"/>
                <a:chOff x="-2542179" y="4996586"/>
                <a:chExt cx="566814" cy="442106"/>
              </a:xfrm>
            </p:grpSpPr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FCC3DF9-7009-F78B-DC42-F1186B240BDC}"/>
                    </a:ext>
                  </a:extLst>
                </p:cNvPr>
                <p:cNvSpPr/>
                <p:nvPr userDrawn="1"/>
              </p:nvSpPr>
              <p:spPr>
                <a:xfrm>
                  <a:off x="-2375154" y="4996588"/>
                  <a:ext cx="165824" cy="435881"/>
                </a:xfrm>
                <a:prstGeom prst="rect">
                  <a:avLst/>
                </a:prstGeom>
                <a:solidFill>
                  <a:srgbClr val="C3D6E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en-GB" sz="1600" cap="all" baseline="0" dirty="0">
                    <a:latin typeface="+mj-lt"/>
                  </a:endParaRPr>
                </a:p>
              </p:txBody>
            </p:sp>
            <p:grpSp>
              <p:nvGrpSpPr>
                <p:cNvPr id="129" name="Groep 128">
                  <a:extLst>
                    <a:ext uri="{FF2B5EF4-FFF2-40B4-BE49-F238E27FC236}">
                      <a16:creationId xmlns:a16="http://schemas.microsoft.com/office/drawing/2014/main" id="{A5752DBE-EDF9-203C-9155-3E3C3AF7C22E}"/>
                    </a:ext>
                  </a:extLst>
                </p:cNvPr>
                <p:cNvGrpSpPr/>
                <p:nvPr userDrawn="1"/>
              </p:nvGrpSpPr>
              <p:grpSpPr>
                <a:xfrm>
                  <a:off x="-2542179" y="4996586"/>
                  <a:ext cx="516836" cy="442106"/>
                  <a:chOff x="-3307744" y="4996586"/>
                  <a:chExt cx="516836" cy="442106"/>
                </a:xfrm>
              </p:grpSpPr>
              <p:cxnSp>
                <p:nvCxnSpPr>
                  <p:cNvPr id="132" name="Rechte verbindingslijn 131">
                    <a:extLst>
                      <a:ext uri="{FF2B5EF4-FFF2-40B4-BE49-F238E27FC236}">
                        <a16:creationId xmlns:a16="http://schemas.microsoft.com/office/drawing/2014/main" id="{BAF1B971-F63F-59CD-D192-8E2AEFB12D70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141843"/>
                    <a:ext cx="162288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" name="Rechte verbindingslijn 132">
                    <a:extLst>
                      <a:ext uri="{FF2B5EF4-FFF2-40B4-BE49-F238E27FC236}">
                        <a16:creationId xmlns:a16="http://schemas.microsoft.com/office/drawing/2014/main" id="{3C815745-3D7C-145E-0AF0-0C7E9CAE4CEC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H="1">
                    <a:off x="-3307744" y="5290267"/>
                    <a:ext cx="167025" cy="0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Rechte verbindingslijn 133">
                    <a:extLst>
                      <a:ext uri="{FF2B5EF4-FFF2-40B4-BE49-F238E27FC236}">
                        <a16:creationId xmlns:a16="http://schemas.microsoft.com/office/drawing/2014/main" id="{3B7D8012-5AE3-BD44-2111-132F086C419E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2969743" y="5001324"/>
                    <a:ext cx="0" cy="437367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Rechte verbindingslijn 134">
                    <a:extLst>
                      <a:ext uri="{FF2B5EF4-FFF2-40B4-BE49-F238E27FC236}">
                        <a16:creationId xmlns:a16="http://schemas.microsoft.com/office/drawing/2014/main" id="{87D738E5-D418-2D47-8C2B-BE3DA99A74C4}"/>
                      </a:ext>
                    </a:extLst>
                  </p:cNvPr>
                  <p:cNvCxnSpPr>
                    <a:cxnSpLocks/>
                  </p:cNvCxnSpPr>
                  <p:nvPr userDrawn="1"/>
                </p:nvCxnSpPr>
                <p:spPr>
                  <a:xfrm rot="10800000" flipV="1">
                    <a:off x="-3142021" y="4996586"/>
                    <a:ext cx="0" cy="442105"/>
                  </a:xfrm>
                  <a:prstGeom prst="line">
                    <a:avLst/>
                  </a:prstGeom>
                  <a:ln>
                    <a:solidFill>
                      <a:srgbClr val="817F7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Rechthoek 135">
                    <a:extLst>
                      <a:ext uri="{FF2B5EF4-FFF2-40B4-BE49-F238E27FC236}">
                        <a16:creationId xmlns:a16="http://schemas.microsoft.com/office/drawing/2014/main" id="{14FB0E6B-0F71-5335-4DA7-B521E125A1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3304719" y="4999319"/>
                    <a:ext cx="513811" cy="439373"/>
                  </a:xfrm>
                  <a:prstGeom prst="rect">
                    <a:avLst/>
                  </a:prstGeom>
                  <a:noFill/>
                  <a:ln w="12700">
                    <a:solidFill>
                      <a:srgbClr val="6C6C6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GB" sz="2400" dirty="0">
                      <a:solidFill>
                        <a:schemeClr val="accent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131" name="Pijl: rechts 130">
                  <a:extLst>
                    <a:ext uri="{FF2B5EF4-FFF2-40B4-BE49-F238E27FC236}">
                      <a16:creationId xmlns:a16="http://schemas.microsoft.com/office/drawing/2014/main" id="{E491A3B0-BFDA-5BC4-27DE-B3530D11EB71}"/>
                    </a:ext>
                  </a:extLst>
                </p:cNvPr>
                <p:cNvSpPr/>
                <p:nvPr userDrawn="1"/>
              </p:nvSpPr>
              <p:spPr>
                <a:xfrm>
                  <a:off x="-2253916" y="5077408"/>
                  <a:ext cx="278551" cy="267618"/>
                </a:xfrm>
                <a:prstGeom prst="rightArrow">
                  <a:avLst>
                    <a:gd name="adj1" fmla="val 25329"/>
                    <a:gd name="adj2" fmla="val 63628"/>
                  </a:avLst>
                </a:prstGeom>
                <a:solidFill>
                  <a:srgbClr val="4A7DB1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en-GB" sz="1000" b="1" noProof="0" dirty="0">
                    <a:solidFill>
                      <a:srgbClr val="211F26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C49E5959-5875-0343-BB6A-25DF85468832}"/>
                  </a:ext>
                </a:extLst>
              </p:cNvPr>
              <p:cNvSpPr txBox="1"/>
              <p:nvPr userDrawn="1"/>
            </p:nvSpPr>
            <p:spPr>
              <a:xfrm>
                <a:off x="-961551" y="5460793"/>
                <a:ext cx="572112" cy="209757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noAutofit/>
              </a:bodyPr>
              <a:lstStyle/>
              <a:p>
                <a:pPr marL="0" algn="ctr" defTabSz="1217512" rtl="0" eaLnBrk="1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Insert</a:t>
                </a:r>
                <a:b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</a:br>
                <a:r>
                  <a:rPr lang="en-GB" sz="900" b="0" kern="1200" noProof="0" dirty="0">
                    <a:solidFill>
                      <a:srgbClr val="211F26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Right</a:t>
                </a:r>
              </a:p>
            </p:txBody>
          </p:sp>
        </p:grpSp>
      </p:grpSp>
      <p:sp>
        <p:nvSpPr>
          <p:cNvPr id="176" name="Tekstvak 175">
            <a:extLst>
              <a:ext uri="{FF2B5EF4-FFF2-40B4-BE49-F238E27FC236}">
                <a16:creationId xmlns:a16="http://schemas.microsoft.com/office/drawing/2014/main" id="{C0D9FE13-FD3C-882B-D4A0-69CDCD448674}"/>
              </a:ext>
            </a:extLst>
          </p:cNvPr>
          <p:cNvSpPr txBox="1"/>
          <p:nvPr userDrawn="1"/>
        </p:nvSpPr>
        <p:spPr>
          <a:xfrm>
            <a:off x="733604" y="6193322"/>
            <a:ext cx="1825625" cy="5545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000" b="1" dirty="0">
                <a:solidFill>
                  <a:schemeClr val="accent1"/>
                </a:solidFill>
              </a:rPr>
              <a:t>To edit the footer</a:t>
            </a:r>
            <a:r>
              <a:rPr lang="en-GB" sz="1000" dirty="0"/>
              <a:t>, slide number and date: Go to the tab ‘Insert’ and click on ‘Header &amp; Footer’. Click on “Apply to all” to apply the changes to every slide. </a:t>
            </a:r>
          </a:p>
        </p:txBody>
      </p:sp>
    </p:spTree>
    <p:extLst>
      <p:ext uri="{BB962C8B-B14F-4D97-AF65-F5344CB8AC3E}">
        <p14:creationId xmlns:p14="http://schemas.microsoft.com/office/powerpoint/2010/main" val="186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pic>
        <p:nvPicPr>
          <p:cNvPr id="130" name="Graphic 129">
            <a:extLst>
              <a:ext uri="{FF2B5EF4-FFF2-40B4-BE49-F238E27FC236}">
                <a16:creationId xmlns:a16="http://schemas.microsoft.com/office/drawing/2014/main" id="{C6C35B67-49EB-9D63-74BD-2420B53B6D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62A7221-6870-6B34-CF9E-AA33993F2BB8}"/>
              </a:ext>
            </a:extLst>
          </p:cNvPr>
          <p:cNvSpPr txBox="1"/>
          <p:nvPr userDrawn="1"/>
        </p:nvSpPr>
        <p:spPr>
          <a:xfrm>
            <a:off x="719138" y="720000"/>
            <a:ext cx="10750354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Video instructions</a:t>
            </a:r>
          </a:p>
        </p:txBody>
      </p:sp>
      <p:sp>
        <p:nvSpPr>
          <p:cNvPr id="302" name="Rechthoek 301">
            <a:extLst>
              <a:ext uri="{FF2B5EF4-FFF2-40B4-BE49-F238E27FC236}">
                <a16:creationId xmlns:a16="http://schemas.microsoft.com/office/drawing/2014/main" id="{6D9D396F-A278-48DD-2070-DD17DA6E7879}"/>
              </a:ext>
            </a:extLst>
          </p:cNvPr>
          <p:cNvSpPr>
            <a:spLocks/>
          </p:cNvSpPr>
          <p:nvPr userDrawn="1"/>
        </p:nvSpPr>
        <p:spPr>
          <a:xfrm>
            <a:off x="3429585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text levels</a:t>
            </a:r>
          </a:p>
        </p:txBody>
      </p:sp>
      <p:sp>
        <p:nvSpPr>
          <p:cNvPr id="303" name="Rechthoek 302">
            <a:extLst>
              <a:ext uri="{FF2B5EF4-FFF2-40B4-BE49-F238E27FC236}">
                <a16:creationId xmlns:a16="http://schemas.microsoft.com/office/drawing/2014/main" id="{696FE7B6-543E-94A8-3FAC-D2DCA1D9E282}"/>
              </a:ext>
            </a:extLst>
          </p:cNvPr>
          <p:cNvSpPr>
            <a:spLocks/>
          </p:cNvSpPr>
          <p:nvPr userDrawn="1"/>
        </p:nvSpPr>
        <p:spPr>
          <a:xfrm>
            <a:off x="6140033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images</a:t>
            </a:r>
          </a:p>
        </p:txBody>
      </p:sp>
      <p:sp>
        <p:nvSpPr>
          <p:cNvPr id="304" name="Rechthoek 303">
            <a:extLst>
              <a:ext uri="{FF2B5EF4-FFF2-40B4-BE49-F238E27FC236}">
                <a16:creationId xmlns:a16="http://schemas.microsoft.com/office/drawing/2014/main" id="{F877680A-0821-F7CD-C5DA-5CF6E3277E96}"/>
              </a:ext>
            </a:extLst>
          </p:cNvPr>
          <p:cNvSpPr>
            <a:spLocks/>
          </p:cNvSpPr>
          <p:nvPr userDrawn="1"/>
        </p:nvSpPr>
        <p:spPr>
          <a:xfrm>
            <a:off x="8850481" y="1412874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charts</a:t>
            </a:r>
          </a:p>
        </p:txBody>
      </p:sp>
      <p:sp>
        <p:nvSpPr>
          <p:cNvPr id="306" name="Rechthoek 305">
            <a:extLst>
              <a:ext uri="{FF2B5EF4-FFF2-40B4-BE49-F238E27FC236}">
                <a16:creationId xmlns:a16="http://schemas.microsoft.com/office/drawing/2014/main" id="{B8862407-02F8-AE51-72F8-659029B413CA}"/>
              </a:ext>
            </a:extLst>
          </p:cNvPr>
          <p:cNvSpPr>
            <a:spLocks/>
          </p:cNvSpPr>
          <p:nvPr userDrawn="1"/>
        </p:nvSpPr>
        <p:spPr>
          <a:xfrm>
            <a:off x="3429585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tables</a:t>
            </a:r>
          </a:p>
        </p:txBody>
      </p:sp>
      <p:sp>
        <p:nvSpPr>
          <p:cNvPr id="307" name="Rechthoek 306">
            <a:extLst>
              <a:ext uri="{FF2B5EF4-FFF2-40B4-BE49-F238E27FC236}">
                <a16:creationId xmlns:a16="http://schemas.microsoft.com/office/drawing/2014/main" id="{EF4A0575-2288-F002-2C4B-246848F802F8}"/>
              </a:ext>
            </a:extLst>
          </p:cNvPr>
          <p:cNvSpPr>
            <a:spLocks/>
          </p:cNvSpPr>
          <p:nvPr userDrawn="1"/>
        </p:nvSpPr>
        <p:spPr>
          <a:xfrm>
            <a:off x="6140033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Working with videos</a:t>
            </a:r>
          </a:p>
        </p:txBody>
      </p:sp>
      <p:sp>
        <p:nvSpPr>
          <p:cNvPr id="308" name="Rechthoek 307">
            <a:extLst>
              <a:ext uri="{FF2B5EF4-FFF2-40B4-BE49-F238E27FC236}">
                <a16:creationId xmlns:a16="http://schemas.microsoft.com/office/drawing/2014/main" id="{5E753735-6A53-0001-0C4B-07F733411DB1}"/>
              </a:ext>
            </a:extLst>
          </p:cNvPr>
          <p:cNvSpPr>
            <a:spLocks/>
          </p:cNvSpPr>
          <p:nvPr userDrawn="1"/>
        </p:nvSpPr>
        <p:spPr>
          <a:xfrm>
            <a:off x="8850481" y="3654901"/>
            <a:ext cx="2619008" cy="2150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548000" rIns="144000" bIns="144000" rtlCol="0" anchor="t" anchorCtr="0"/>
          <a:lstStyle/>
          <a:p>
            <a:pPr algn="ctr"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GB" sz="1400" dirty="0"/>
              <a:t>Want to know more? </a:t>
            </a:r>
            <a:br>
              <a:rPr lang="en-GB" sz="1400" dirty="0"/>
            </a:br>
            <a:r>
              <a:rPr lang="en-GB" sz="1400" dirty="0"/>
              <a:t>Ask us! </a:t>
            </a:r>
          </a:p>
        </p:txBody>
      </p:sp>
      <p:sp>
        <p:nvSpPr>
          <p:cNvPr id="309" name="Tekstvak 308">
            <a:extLst>
              <a:ext uri="{FF2B5EF4-FFF2-40B4-BE49-F238E27FC236}">
                <a16:creationId xmlns:a16="http://schemas.microsoft.com/office/drawing/2014/main" id="{7699BE50-6295-0EE3-4CC4-BFEF1A217BDA}"/>
              </a:ext>
            </a:extLst>
          </p:cNvPr>
          <p:cNvSpPr txBox="1"/>
          <p:nvPr userDrawn="1"/>
        </p:nvSpPr>
        <p:spPr>
          <a:xfrm>
            <a:off x="1196101" y="2660995"/>
            <a:ext cx="1651820" cy="65482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Open this slide </a:t>
            </a:r>
            <a:br>
              <a:rPr lang="en-GB" sz="1400" dirty="0"/>
            </a:br>
            <a:r>
              <a:rPr lang="en-GB" sz="1400" dirty="0"/>
              <a:t>in Slide Show </a:t>
            </a:r>
            <a:br>
              <a:rPr lang="en-GB" sz="1400" dirty="0"/>
            </a:br>
            <a:r>
              <a:rPr lang="en-GB" sz="1400" dirty="0"/>
              <a:t>(Shift + F5)</a:t>
            </a:r>
          </a:p>
        </p:txBody>
      </p:sp>
      <p:sp>
        <p:nvSpPr>
          <p:cNvPr id="310" name="Tekstvak 309">
            <a:extLst>
              <a:ext uri="{FF2B5EF4-FFF2-40B4-BE49-F238E27FC236}">
                <a16:creationId xmlns:a16="http://schemas.microsoft.com/office/drawing/2014/main" id="{C4F63576-9D52-6B16-9DC5-30C6B86AD780}"/>
              </a:ext>
            </a:extLst>
          </p:cNvPr>
          <p:cNvSpPr txBox="1"/>
          <p:nvPr userDrawn="1"/>
        </p:nvSpPr>
        <p:spPr>
          <a:xfrm>
            <a:off x="1196101" y="4630957"/>
            <a:ext cx="1651820" cy="7713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/>
              <a:t>Click on one </a:t>
            </a:r>
            <a:br>
              <a:rPr lang="en-GB" sz="1400"/>
            </a:br>
            <a:r>
              <a:rPr lang="en-GB" sz="1400"/>
              <a:t>of the buttons </a:t>
            </a:r>
            <a:br>
              <a:rPr lang="en-GB" sz="1400"/>
            </a:br>
            <a:r>
              <a:rPr lang="en-GB" sz="1400"/>
              <a:t>on the right using your mouse</a:t>
            </a:r>
            <a:endParaRPr lang="en-GB" sz="1400" dirty="0"/>
          </a:p>
        </p:txBody>
      </p:sp>
      <p:pic>
        <p:nvPicPr>
          <p:cNvPr id="312" name="Graphic 311">
            <a:extLst>
              <a:ext uri="{FF2B5EF4-FFF2-40B4-BE49-F238E27FC236}">
                <a16:creationId xmlns:a16="http://schemas.microsoft.com/office/drawing/2014/main" id="{83C9DDC6-C377-C01C-C12F-C39709887C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0874" y="2065893"/>
            <a:ext cx="422274" cy="422274"/>
          </a:xfrm>
          <a:prstGeom prst="rect">
            <a:avLst/>
          </a:prstGeom>
        </p:spPr>
      </p:pic>
      <p:pic>
        <p:nvPicPr>
          <p:cNvPr id="314" name="Graphic 313">
            <a:extLst>
              <a:ext uri="{FF2B5EF4-FFF2-40B4-BE49-F238E27FC236}">
                <a16:creationId xmlns:a16="http://schemas.microsoft.com/office/drawing/2014/main" id="{F6264D98-DBA4-F096-3C64-82BBF7E7E7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4782" y="4056262"/>
            <a:ext cx="428366" cy="428366"/>
          </a:xfrm>
          <a:prstGeom prst="rect">
            <a:avLst/>
          </a:prstGeom>
        </p:spPr>
      </p:pic>
      <p:pic>
        <p:nvPicPr>
          <p:cNvPr id="316" name="Graphic 315">
            <a:extLst>
              <a:ext uri="{FF2B5EF4-FFF2-40B4-BE49-F238E27FC236}">
                <a16:creationId xmlns:a16="http://schemas.microsoft.com/office/drawing/2014/main" id="{BA02A4B4-D4BC-3A15-2F42-79B3B4900E1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10534" y="2003885"/>
            <a:ext cx="657110" cy="657110"/>
          </a:xfrm>
          <a:prstGeom prst="rect">
            <a:avLst/>
          </a:prstGeom>
        </p:spPr>
      </p:pic>
      <p:pic>
        <p:nvPicPr>
          <p:cNvPr id="318" name="Graphic 317">
            <a:extLst>
              <a:ext uri="{FF2B5EF4-FFF2-40B4-BE49-F238E27FC236}">
                <a16:creationId xmlns:a16="http://schemas.microsoft.com/office/drawing/2014/main" id="{FD6E28B3-2336-CB72-41CB-E4FB745777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93838" y="2114219"/>
            <a:ext cx="511398" cy="511398"/>
          </a:xfrm>
          <a:prstGeom prst="rect">
            <a:avLst/>
          </a:prstGeom>
        </p:spPr>
      </p:pic>
      <p:pic>
        <p:nvPicPr>
          <p:cNvPr id="320" name="Graphic 319">
            <a:extLst>
              <a:ext uri="{FF2B5EF4-FFF2-40B4-BE49-F238E27FC236}">
                <a16:creationId xmlns:a16="http://schemas.microsoft.com/office/drawing/2014/main" id="{9AA0048A-094A-7B0B-9E95-1A991248E29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83390" y="4319130"/>
            <a:ext cx="511397" cy="511397"/>
          </a:xfrm>
          <a:prstGeom prst="rect">
            <a:avLst/>
          </a:prstGeom>
        </p:spPr>
      </p:pic>
      <p:pic>
        <p:nvPicPr>
          <p:cNvPr id="322" name="Graphic 321">
            <a:extLst>
              <a:ext uri="{FF2B5EF4-FFF2-40B4-BE49-F238E27FC236}">
                <a16:creationId xmlns:a16="http://schemas.microsoft.com/office/drawing/2014/main" id="{CD2337D8-F906-C37A-6F65-77EA6C4F8E8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63787" y="4264806"/>
            <a:ext cx="571500" cy="571500"/>
          </a:xfrm>
          <a:prstGeom prst="rect">
            <a:avLst/>
          </a:prstGeom>
        </p:spPr>
      </p:pic>
      <p:pic>
        <p:nvPicPr>
          <p:cNvPr id="324" name="Graphic 323">
            <a:extLst>
              <a:ext uri="{FF2B5EF4-FFF2-40B4-BE49-F238E27FC236}">
                <a16:creationId xmlns:a16="http://schemas.microsoft.com/office/drawing/2014/main" id="{951A37EA-A420-52FC-51B8-29442ECF61F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01240" y="2108128"/>
            <a:ext cx="517489" cy="517489"/>
          </a:xfrm>
          <a:prstGeom prst="rect">
            <a:avLst/>
          </a:prstGeom>
        </p:spPr>
      </p:pic>
      <p:pic>
        <p:nvPicPr>
          <p:cNvPr id="326" name="Graphic 325">
            <a:extLst>
              <a:ext uri="{FF2B5EF4-FFF2-40B4-BE49-F238E27FC236}">
                <a16:creationId xmlns:a16="http://schemas.microsoft.com/office/drawing/2014/main" id="{FF573345-59DA-C6F8-0B46-3D1E28CFCE4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846917" y="4258715"/>
            <a:ext cx="571812" cy="571812"/>
          </a:xfrm>
          <a:prstGeom prst="rect">
            <a:avLst/>
          </a:prstGeom>
        </p:spPr>
      </p:pic>
      <p:grpSp>
        <p:nvGrpSpPr>
          <p:cNvPr id="327" name="HYPERLINKS KNOPPEN">
            <a:extLst>
              <a:ext uri="{FF2B5EF4-FFF2-40B4-BE49-F238E27FC236}">
                <a16:creationId xmlns:a16="http://schemas.microsoft.com/office/drawing/2014/main" id="{DA73EF69-FD65-768D-9CAA-B6556C71610F}"/>
              </a:ext>
            </a:extLst>
          </p:cNvPr>
          <p:cNvGrpSpPr/>
          <p:nvPr userDrawn="1"/>
        </p:nvGrpSpPr>
        <p:grpSpPr>
          <a:xfrm>
            <a:off x="3427799" y="1423041"/>
            <a:ext cx="8043476" cy="4372276"/>
            <a:chOff x="4304436" y="1956567"/>
            <a:chExt cx="8043476" cy="4372276"/>
          </a:xfrm>
        </p:grpSpPr>
        <p:sp>
          <p:nvSpPr>
            <p:cNvPr id="328" name="HYPERLINK1">
              <a:hlinkClick r:id="rId20"/>
              <a:extLst>
                <a:ext uri="{FF2B5EF4-FFF2-40B4-BE49-F238E27FC236}">
                  <a16:creationId xmlns:a16="http://schemas.microsoft.com/office/drawing/2014/main" id="{975BD621-FDF0-4D76-D854-C2C08724D8D4}"/>
                </a:ext>
              </a:extLst>
            </p:cNvPr>
            <p:cNvSpPr/>
            <p:nvPr userDrawn="1"/>
          </p:nvSpPr>
          <p:spPr>
            <a:xfrm>
              <a:off x="4306220" y="1956567"/>
              <a:ext cx="2619010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YPERLINK2">
              <a:hlinkClick r:id="rId21"/>
              <a:extLst>
                <a:ext uri="{FF2B5EF4-FFF2-40B4-BE49-F238E27FC236}">
                  <a16:creationId xmlns:a16="http://schemas.microsoft.com/office/drawing/2014/main" id="{766828C0-0FDC-8248-2318-85E519DE78A6}"/>
                </a:ext>
              </a:extLst>
            </p:cNvPr>
            <p:cNvSpPr/>
            <p:nvPr userDrawn="1"/>
          </p:nvSpPr>
          <p:spPr>
            <a:xfrm>
              <a:off x="7016669" y="1956568"/>
              <a:ext cx="2619010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YPERLINK3">
              <a:hlinkClick r:id="rId22"/>
              <a:extLst>
                <a:ext uri="{FF2B5EF4-FFF2-40B4-BE49-F238E27FC236}">
                  <a16:creationId xmlns:a16="http://schemas.microsoft.com/office/drawing/2014/main" id="{E51061DE-B314-3BC9-4A9C-4CDBEDA15902}"/>
                </a:ext>
              </a:extLst>
            </p:cNvPr>
            <p:cNvSpPr/>
            <p:nvPr userDrawn="1"/>
          </p:nvSpPr>
          <p:spPr>
            <a:xfrm>
              <a:off x="9735690" y="1956569"/>
              <a:ext cx="2612222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YPERLINK4">
              <a:hlinkClick r:id="rId23"/>
              <a:extLst>
                <a:ext uri="{FF2B5EF4-FFF2-40B4-BE49-F238E27FC236}">
                  <a16:creationId xmlns:a16="http://schemas.microsoft.com/office/drawing/2014/main" id="{1883F9C2-8114-C0AE-A1AC-E1B31A53662D}"/>
                </a:ext>
              </a:extLst>
            </p:cNvPr>
            <p:cNvSpPr/>
            <p:nvPr userDrawn="1"/>
          </p:nvSpPr>
          <p:spPr>
            <a:xfrm>
              <a:off x="4304436" y="4178254"/>
              <a:ext cx="2619008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YPERLINK5">
              <a:hlinkClick r:id="rId24"/>
              <a:extLst>
                <a:ext uri="{FF2B5EF4-FFF2-40B4-BE49-F238E27FC236}">
                  <a16:creationId xmlns:a16="http://schemas.microsoft.com/office/drawing/2014/main" id="{076974EE-2E76-7E90-82AB-C972379814FF}"/>
                </a:ext>
              </a:extLst>
            </p:cNvPr>
            <p:cNvSpPr/>
            <p:nvPr userDrawn="1"/>
          </p:nvSpPr>
          <p:spPr>
            <a:xfrm>
              <a:off x="7016670" y="4198596"/>
              <a:ext cx="2619901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YPERLINK6">
              <a:hlinkClick r:id="rId25"/>
              <a:extLst>
                <a:ext uri="{FF2B5EF4-FFF2-40B4-BE49-F238E27FC236}">
                  <a16:creationId xmlns:a16="http://schemas.microsoft.com/office/drawing/2014/main" id="{C7552260-058A-EE6D-09A1-47E7CBF62AA2}"/>
                </a:ext>
              </a:extLst>
            </p:cNvPr>
            <p:cNvSpPr/>
            <p:nvPr userDrawn="1"/>
          </p:nvSpPr>
          <p:spPr>
            <a:xfrm>
              <a:off x="9727118" y="4189272"/>
              <a:ext cx="2620794" cy="2130247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en-GB" sz="1600" cap="all" baseline="0" noProof="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78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23" Type="http://schemas.openxmlformats.org/officeDocument/2006/relationships/image" Target="../media/image9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3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9" Type="http://schemas.openxmlformats.org/officeDocument/2006/relationships/image" Target="../media/image18.png"/><Relationship Id="rId21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59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33" Type="http://schemas.openxmlformats.org/officeDocument/2006/relationships/slideLayout" Target="../slideLayouts/slideLayout58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slideLayout" Target="../slideLayouts/slideLayout5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32" Type="http://schemas.openxmlformats.org/officeDocument/2006/relationships/slideLayout" Target="../slideLayouts/slideLayout57.xml"/><Relationship Id="rId37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36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31" Type="http://schemas.openxmlformats.org/officeDocument/2006/relationships/slideLayout" Target="../slideLayouts/slideLayout56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Relationship Id="rId30" Type="http://schemas.openxmlformats.org/officeDocument/2006/relationships/slideLayout" Target="../slideLayouts/slideLayout55.xml"/><Relationship Id="rId35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34" Type="http://schemas.openxmlformats.org/officeDocument/2006/relationships/image" Target="../media/image26.png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35" Type="http://schemas.openxmlformats.org/officeDocument/2006/relationships/image" Target="../media/image27.svg"/><Relationship Id="rId8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83C7686-4D17-B0D9-82A9-901485856E6A}"/>
              </a:ext>
            </a:extLst>
          </p:cNvPr>
          <p:cNvGrpSpPr/>
          <p:nvPr userDrawn="1"/>
        </p:nvGrpSpPr>
        <p:grpSpPr>
          <a:xfrm>
            <a:off x="-1200" y="6399033"/>
            <a:ext cx="12193200" cy="458967"/>
            <a:chOff x="-1200" y="6399033"/>
            <a:chExt cx="12193200" cy="4589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C6C0CF-B66B-E7F4-4BC6-2A4AADD98078}"/>
                </a:ext>
              </a:extLst>
            </p:cNvPr>
            <p:cNvSpPr/>
            <p:nvPr userDrawn="1"/>
          </p:nvSpPr>
          <p:spPr>
            <a:xfrm>
              <a:off x="-1200" y="6399033"/>
              <a:ext cx="12193200" cy="4589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0" name="WUR">
              <a:extLst>
                <a:ext uri="{FF2B5EF4-FFF2-40B4-BE49-F238E27FC236}">
                  <a16:creationId xmlns:a16="http://schemas.microsoft.com/office/drawing/2014/main" id="{41FE6EAA-99FF-BFEC-C141-4AE969DCA2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336036" y="6452858"/>
              <a:ext cx="1838325" cy="352425"/>
            </a:xfrm>
            <a:prstGeom prst="rect">
              <a:avLst/>
            </a:prstGeom>
          </p:spPr>
        </p:pic>
        <p:pic>
          <p:nvPicPr>
            <p:cNvPr id="11" name="Deltares">
              <a:extLst>
                <a:ext uri="{FF2B5EF4-FFF2-40B4-BE49-F238E27FC236}">
                  <a16:creationId xmlns:a16="http://schemas.microsoft.com/office/drawing/2014/main" id="{1E44F751-F1BC-627B-1756-8C87EA6B26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7"/>
            <a:srcRect l="5954" t="15385" r="4882" b="13611"/>
            <a:stretch/>
          </p:blipFill>
          <p:spPr>
            <a:xfrm>
              <a:off x="2572376" y="6443894"/>
              <a:ext cx="1440016" cy="372683"/>
            </a:xfrm>
            <a:prstGeom prst="rect">
              <a:avLst/>
            </a:prstGeom>
          </p:spPr>
        </p:pic>
        <p:pic>
          <p:nvPicPr>
            <p:cNvPr id="12" name="CBS">
              <a:extLst>
                <a:ext uri="{FF2B5EF4-FFF2-40B4-BE49-F238E27FC236}">
                  <a16:creationId xmlns:a16="http://schemas.microsoft.com/office/drawing/2014/main" id="{66023A2C-6A0A-0885-A4F2-1ACBEF579B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97923" y="6431070"/>
              <a:ext cx="1198027" cy="396000"/>
            </a:xfrm>
            <a:prstGeom prst="rect">
              <a:avLst/>
            </a:prstGeom>
          </p:spPr>
        </p:pic>
        <p:pic>
          <p:nvPicPr>
            <p:cNvPr id="13" name="RIVM">
              <a:extLst>
                <a:ext uri="{FF2B5EF4-FFF2-40B4-BE49-F238E27FC236}">
                  <a16:creationId xmlns:a16="http://schemas.microsoft.com/office/drawing/2014/main" id="{C4BF3E92-D282-E6A5-B0BF-D5AECD6FCC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/>
          </p:blipFill>
          <p:spPr>
            <a:xfrm>
              <a:off x="4988819" y="6399033"/>
              <a:ext cx="1136523" cy="452437"/>
            </a:xfrm>
            <a:prstGeom prst="rect">
              <a:avLst/>
            </a:prstGeom>
          </p:spPr>
        </p:pic>
        <p:pic>
          <p:nvPicPr>
            <p:cNvPr id="16" name="PBL">
              <a:extLst>
                <a:ext uri="{FF2B5EF4-FFF2-40B4-BE49-F238E27FC236}">
                  <a16:creationId xmlns:a16="http://schemas.microsoft.com/office/drawing/2014/main" id="{77E41FCD-B9F2-57D3-71AA-39BEB7B7E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/>
          </p:blipFill>
          <p:spPr>
            <a:xfrm>
              <a:off x="7163272" y="6399033"/>
              <a:ext cx="1136523" cy="452437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FDF51E0-29E1-D101-159B-7626CF6D9990}"/>
              </a:ext>
            </a:extLst>
          </p:cNvPr>
          <p:cNvSpPr txBox="1"/>
          <p:nvPr userDrawn="1"/>
        </p:nvSpPr>
        <p:spPr>
          <a:xfrm>
            <a:off x="2685" y="6131461"/>
            <a:ext cx="12193200" cy="270000"/>
          </a:xfrm>
          <a:prstGeom prst="rect">
            <a:avLst/>
          </a:prstGeom>
          <a:solidFill>
            <a:srgbClr val="B2D7EE"/>
          </a:solidFill>
        </p:spPr>
        <p:txBody>
          <a:bodyPr wrap="square" lIns="360000" tIns="0" rIns="0" bIns="0" rtlCol="0" anchor="ctr">
            <a:noAutofit/>
          </a:bodyPr>
          <a:lstStyle/>
          <a:p>
            <a:r>
              <a:rPr lang="nl-NL" sz="1400" dirty="0">
                <a:latin typeface="RijksoverheidSansWebText Bold" panose="020B0803040202060203" pitchFamily="34" charset="0"/>
                <a:ea typeface="RijksoverheidSansWebText Bold" panose="020B0803040202060203" pitchFamily="34" charset="0"/>
              </a:rPr>
              <a:t>Emissieregistratie                                     </a:t>
            </a:r>
            <a:r>
              <a:rPr lang="nl-NL" sz="1100" dirty="0">
                <a:latin typeface="RijksoverheidSansWebText Regula" panose="020B0503040202060203" pitchFamily="34" charset="0"/>
                <a:ea typeface="RijksoverheidSansWebText Regula" panose="020B0503040202060203" pitchFamily="34" charset="0"/>
              </a:rPr>
              <a:t>Alle emissiegegevens op één plek</a:t>
            </a: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42507" y="368974"/>
            <a:ext cx="11513557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titel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158" y="1358977"/>
            <a:ext cx="11505713" cy="459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383043" y="6524625"/>
            <a:ext cx="473995" cy="217819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66E889-EC6E-E42F-068E-DCC5DC346750}"/>
              </a:ext>
            </a:extLst>
          </p:cNvPr>
          <p:cNvCxnSpPr/>
          <p:nvPr userDrawn="1"/>
        </p:nvCxnSpPr>
        <p:spPr>
          <a:xfrm>
            <a:off x="0" y="1178975"/>
            <a:ext cx="12193200" cy="0"/>
          </a:xfrm>
          <a:prstGeom prst="line">
            <a:avLst/>
          </a:prstGeom>
          <a:ln w="57150">
            <a:solidFill>
              <a:srgbClr val="B2D7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4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tabLst>
          <a:tab pos="5737225" algn="l"/>
        </a:tabLst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7200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None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68">
          <p15:clr>
            <a:srgbClr val="F26B43"/>
          </p15:clr>
        </p15:guide>
        <p15:guide id="8" orient="horz" pos="4031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2" pos="4067">
          <p15:clr>
            <a:srgbClr val="F26B43"/>
          </p15:clr>
        </p15:guide>
        <p15:guide id="13" pos="3613">
          <p15:clr>
            <a:srgbClr val="F26B43"/>
          </p15:clr>
        </p15:guide>
        <p15:guide id="14" orient="horz" pos="686">
          <p15:clr>
            <a:srgbClr val="F26B43"/>
          </p15:clr>
        </p15:guide>
        <p15:guide id="15" orient="horz" pos="232">
          <p15:clr>
            <a:srgbClr val="F26B43"/>
          </p15:clr>
        </p15:guide>
        <p15:guide id="17" orient="horz" pos="856">
          <p15:clr>
            <a:srgbClr val="F26B43"/>
          </p15:clr>
        </p15:guide>
        <p15:guide id="18" orient="horz" pos="3861">
          <p15:clr>
            <a:srgbClr val="F26B43"/>
          </p15:clr>
        </p15:guide>
        <p15:guide id="19" pos="21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noProof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Tekststijl van het model bewerken</a:t>
            </a:r>
          </a:p>
          <a:p>
            <a:pPr lvl="1"/>
            <a:r>
              <a:rPr lang="en-GB" noProof="0"/>
              <a:t>Tweede niveau</a:t>
            </a:r>
          </a:p>
          <a:p>
            <a:pPr lvl="2"/>
            <a:r>
              <a:rPr lang="en-GB" noProof="0"/>
              <a:t>Derde niveau</a:t>
            </a:r>
          </a:p>
          <a:p>
            <a:pPr lvl="3"/>
            <a:r>
              <a:rPr lang="en-GB" noProof="0"/>
              <a:t>Vierde niveau</a:t>
            </a:r>
          </a:p>
          <a:p>
            <a:pPr lvl="4"/>
            <a:r>
              <a:rPr lang="en-GB" noProof="0"/>
              <a:t>Vijfde niveau</a:t>
            </a:r>
          </a:p>
          <a:p>
            <a:pPr lvl="5"/>
            <a:r>
              <a:rPr lang="en-GB" noProof="0"/>
              <a:t>Zesde niveau</a:t>
            </a:r>
          </a:p>
          <a:p>
            <a:pPr lvl="6"/>
            <a:r>
              <a:rPr lang="en-GB" noProof="0"/>
              <a:t>Zevende niveau</a:t>
            </a:r>
          </a:p>
          <a:p>
            <a:pPr lvl="7"/>
            <a:r>
              <a:rPr lang="en-GB" noProof="0"/>
              <a:t>Achtste niveau</a:t>
            </a:r>
          </a:p>
          <a:p>
            <a:pPr lvl="8"/>
            <a:r>
              <a:rPr lang="en-GB" noProof="0"/>
              <a:t>Negende niveau</a:t>
            </a:r>
          </a:p>
          <a:p>
            <a:pPr lvl="8"/>
            <a:endParaRPr lang="en-GB" noProof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8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883832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1B2933-5997-A34E-B170-A9007385D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4" t="19074" r="44934"/>
          <a:stretch/>
        </p:blipFill>
        <p:spPr>
          <a:xfrm>
            <a:off x="5638800" y="1075"/>
            <a:ext cx="914400" cy="10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4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57" r:id="rId24"/>
    <p:sldLayoutId id="2147483758" r:id="rId25"/>
    <p:sldLayoutId id="2147483759" r:id="rId26"/>
    <p:sldLayoutId id="2147483760" r:id="rId27"/>
    <p:sldLayoutId id="2147483761" r:id="rId28"/>
    <p:sldLayoutId id="2147483762" r:id="rId29"/>
    <p:sldLayoutId id="2147483763" r:id="rId30"/>
    <p:sldLayoutId id="2147483764" r:id="rId31"/>
    <p:sldLayoutId id="2147483765" r:id="rId32"/>
    <p:sldLayoutId id="2147483766" r:id="rId33"/>
    <p:sldLayoutId id="2147483767" r:id="rId34"/>
    <p:sldLayoutId id="2147483768" r:id="rId35"/>
    <p:sldLayoutId id="2147483769" r:id="rId36"/>
    <p:sldLayoutId id="2147483770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0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0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0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726ABC8-1289-BBF0-56A0-C3D4C9D5AEAE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453752" y="6342684"/>
            <a:ext cx="4015740" cy="162631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B37A3-82F2-45D5-868F-F00F93F6E7B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720000"/>
            <a:ext cx="10751275" cy="3690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noProof="0" dirty="0"/>
              <a:t>Place a title here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B9A90-182E-49A3-8BF5-04F32288137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720000" y="1412875"/>
            <a:ext cx="10751275" cy="4393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Text</a:t>
            </a:r>
          </a:p>
          <a:p>
            <a:pPr lvl="4"/>
            <a:r>
              <a:rPr lang="en-GB" noProof="0" dirty="0"/>
              <a:t>Subtitle #1</a:t>
            </a:r>
          </a:p>
          <a:p>
            <a:pPr lvl="5"/>
            <a:r>
              <a:rPr lang="en-GB" noProof="0" dirty="0"/>
              <a:t>Alt. subtitle #2</a:t>
            </a:r>
          </a:p>
          <a:p>
            <a:pPr lvl="6"/>
            <a:r>
              <a:rPr lang="en-GB" noProof="0" dirty="0"/>
              <a:t>Numerical bullet</a:t>
            </a:r>
          </a:p>
          <a:p>
            <a:pPr lvl="7"/>
            <a:r>
              <a:rPr lang="en-GB" noProof="0" dirty="0"/>
              <a:t>Alphabetical bullet</a:t>
            </a:r>
          </a:p>
          <a:p>
            <a:pPr lvl="8"/>
            <a:r>
              <a:rPr lang="en-GB" noProof="0" dirty="0"/>
              <a:t>Source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C0954C-56F0-4481-AEFC-476FD5516A05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 rot="5400000">
            <a:off x="10380031" y="2110805"/>
            <a:ext cx="2933400" cy="15179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3B2B64-2362-45C8-9E78-5ECAAAF3478D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20000" y="6345237"/>
            <a:ext cx="6733752" cy="1539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49FE6F-67CB-4243-BE03-A9A3C4007850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674090" y="6345238"/>
            <a:ext cx="345281" cy="153987"/>
          </a:xfrm>
          <a:prstGeom prst="rect">
            <a:avLst/>
          </a:prstGeom>
          <a:noFill/>
          <a:ln>
            <a:noFill/>
          </a:ln>
        </p:spPr>
        <p:txBody>
          <a:bodyPr vert="horz" wrap="square" lIns="36000" tIns="36000" rIns="36000" bIns="36000" rtlCol="0" anchor="ctr">
            <a:noAutofit/>
          </a:bodyPr>
          <a:lstStyle>
            <a:lvl1pPr algn="ctr">
              <a:defRPr sz="1000" b="1">
                <a:solidFill>
                  <a:schemeClr val="accent1"/>
                </a:solidFill>
                <a:latin typeface="+mj-lt"/>
              </a:defRPr>
            </a:lvl1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63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7305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4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800" b="1" kern="1200" cap="none" baseline="0">
          <a:solidFill>
            <a:schemeClr val="tx2"/>
          </a:solidFill>
          <a:latin typeface="+mn-lt"/>
          <a:ea typeface="+mn-ea"/>
          <a:cs typeface="+mn-cs"/>
        </a:defRPr>
      </a:lvl6pPr>
      <a:lvl7pPr marL="354013" indent="-354013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36575" indent="-268288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1400" i="1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90">
          <p15:clr>
            <a:srgbClr val="F26B43"/>
          </p15:clr>
        </p15:guide>
        <p15:guide id="2" pos="453">
          <p15:clr>
            <a:srgbClr val="F26B43"/>
          </p15:clr>
        </p15:guide>
        <p15:guide id="3" orient="horz" pos="3657">
          <p15:clr>
            <a:srgbClr val="F26B43"/>
          </p15:clr>
        </p15:guide>
        <p15:guide id="4" orient="horz" pos="3997">
          <p15:clr>
            <a:srgbClr val="A4A3A4"/>
          </p15:clr>
        </p15:guide>
        <p15:guide id="5" orient="horz" pos="4094">
          <p15:clr>
            <a:srgbClr val="A4A3A4"/>
          </p15:clr>
        </p15:guide>
        <p15:guide id="6" pos="7226">
          <p15:clr>
            <a:srgbClr val="F26B43"/>
          </p15:clr>
        </p15:guide>
        <p15:guide id="7" orient="horz" pos="686">
          <p15:clr>
            <a:srgbClr val="A4A3A4"/>
          </p15:clr>
        </p15:guide>
        <p15:guide id="9" orient="horz" pos="453">
          <p15:clr>
            <a:srgbClr val="A4A3A4"/>
          </p15:clr>
        </p15:guide>
        <p15:guide id="12">
          <p15:clr>
            <a:srgbClr val="547EBF"/>
          </p15:clr>
        </p15:guide>
        <p15:guide id="13" pos="7680">
          <p15:clr>
            <a:srgbClr val="547EBF"/>
          </p15:clr>
        </p15:guide>
        <p15:guide id="14" orient="horz">
          <p15:clr>
            <a:srgbClr val="547EBF"/>
          </p15:clr>
        </p15:guide>
        <p15:guide id="15" orient="horz" pos="4320">
          <p15:clr>
            <a:srgbClr val="547EBF"/>
          </p15:clr>
        </p15:guide>
        <p15:guide id="16" orient="horz" pos="210">
          <p15:clr>
            <a:srgbClr val="A4A3A4"/>
          </p15:clr>
        </p15:guide>
        <p15:guide id="17" orient="horz" pos="3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emissieregistratie.nl/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398CE-A9FD-7E6B-461C-E75149536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2F140B-A373-891C-9B9E-53D1825B8C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01689B"/>
              </a:solidFill>
            </a:endParaRPr>
          </a:p>
          <a:p>
            <a:endParaRPr lang="en-GB" dirty="0">
              <a:solidFill>
                <a:srgbClr val="01689B"/>
              </a:solidFill>
            </a:endParaRPr>
          </a:p>
          <a:p>
            <a:endParaRPr lang="en-GB" dirty="0">
              <a:solidFill>
                <a:srgbClr val="01689B"/>
              </a:solidFill>
            </a:endParaRPr>
          </a:p>
          <a:p>
            <a:endParaRPr lang="en-GB" dirty="0">
              <a:solidFill>
                <a:srgbClr val="01689B"/>
              </a:solidFill>
            </a:endParaRPr>
          </a:p>
          <a:p>
            <a:endParaRPr lang="en-GB" dirty="0">
              <a:solidFill>
                <a:srgbClr val="01689B"/>
              </a:solidFill>
            </a:endParaRPr>
          </a:p>
          <a:p>
            <a:endParaRPr lang="en-GB" dirty="0">
              <a:solidFill>
                <a:srgbClr val="01689B"/>
              </a:solidFill>
            </a:endParaRPr>
          </a:p>
          <a:p>
            <a:endParaRPr lang="en-GB" dirty="0">
              <a:solidFill>
                <a:srgbClr val="01689B"/>
              </a:solidFill>
            </a:endParaRPr>
          </a:p>
          <a:p>
            <a:endParaRPr lang="en-GB" dirty="0">
              <a:solidFill>
                <a:srgbClr val="01689B"/>
              </a:solidFill>
            </a:endParaRPr>
          </a:p>
          <a:p>
            <a:endParaRPr lang="en-GB" dirty="0">
              <a:solidFill>
                <a:srgbClr val="01689B"/>
              </a:solidFill>
            </a:endParaRPr>
          </a:p>
          <a:p>
            <a:r>
              <a:rPr lang="en-GB" dirty="0">
                <a:solidFill>
                  <a:srgbClr val="01689B"/>
                </a:solidFill>
              </a:rPr>
              <a:t>Kevin Ouwerkerk (Deltares)</a:t>
            </a:r>
            <a:endParaRPr lang="nl-NL" dirty="0">
              <a:solidFill>
                <a:srgbClr val="01689B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80B4F5-49EC-BE98-67FB-88D940B7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Nieuwe ontwikkelingen in de Emissieregistratie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166F8-6772-251D-C3D5-CECFE775C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AFA9BC-15E1-394D-18EC-3C326D90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A181C-9E76-15F9-2A83-01EEAAEB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525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C35AF2B-D037-389D-0FB4-4CEF745F6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FF55F9-52F9-6842-33F7-A860D912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D5ACAE-9CB3-E747-FC1F-D0C1D058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Paracetamol </a:t>
            </a:r>
            <a:r>
              <a:rPr lang="en-GB" dirty="0" err="1"/>
              <a:t>emissie</a:t>
            </a:r>
            <a:r>
              <a:rPr lang="en-GB" dirty="0"/>
              <a:t> op </a:t>
            </a:r>
            <a:r>
              <a:rPr lang="en-GB" dirty="0" err="1"/>
              <a:t>riool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2C02-4C12-4DC1-0EEC-1F73AEBA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45A53D-7107-4A96-9B26-01512F744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D57B2-9DDD-8C28-7CA3-6CC7C3EF5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802044-1766-9B9D-82DD-CE0B63DC1E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0426" y="1358977"/>
            <a:ext cx="7621161" cy="4587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CFE843-D128-5147-B82C-FE8A1F4D8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42" y="1350650"/>
            <a:ext cx="2807525" cy="45961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F51EAF5-6A7B-D7DA-F302-1AFAA10092D0}"/>
              </a:ext>
            </a:extLst>
          </p:cNvPr>
          <p:cNvSpPr/>
          <p:nvPr/>
        </p:nvSpPr>
        <p:spPr>
          <a:xfrm>
            <a:off x="318442" y="2168986"/>
            <a:ext cx="2537522" cy="27000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812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5D682-2735-DCC1-F97B-5BD625CDA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E6441C39-4F0D-5860-87EF-1B2F14379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6796" y="1358900"/>
            <a:ext cx="10476820" cy="45894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4785C75-EFD2-AFC7-9DB1-FB07B769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Paracetamol belasting op oppervlaktewater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EF350-CA61-3B27-E074-C1DC9DA8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FA99A-C3A7-3FA5-1E14-3144004B8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3430CF-F69A-9131-5BF3-BBDCDBE95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9525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FEB20473-9B70-B8B1-F3BA-E2FCCCB86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78BD5C-1E2A-305D-7D1F-7F1993C20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91C6F5-4952-F79E-6E0D-FAD152540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Paracetamol belasting op oppervlaktewater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4F2D5-195E-62EA-0F73-62D7CBCA6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6541D-9593-B560-6B8D-EEB9C01B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BE7AD6-7B3A-5147-895A-C3F5FF62A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F42F1B-101E-148B-CD9A-D32E42018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4098" y="1392165"/>
            <a:ext cx="7613621" cy="45651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DE4512-128D-805E-9EF1-689A55F475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42" y="1350650"/>
            <a:ext cx="2807525" cy="45961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6D34FA2-256B-A897-6540-5DEE5BBB5FFE}"/>
              </a:ext>
            </a:extLst>
          </p:cNvPr>
          <p:cNvSpPr/>
          <p:nvPr/>
        </p:nvSpPr>
        <p:spPr>
          <a:xfrm>
            <a:off x="318442" y="2168986"/>
            <a:ext cx="2537522" cy="27000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B4AC56-4E96-C7F4-EEE0-01E2B03653CC}"/>
              </a:ext>
            </a:extLst>
          </p:cNvPr>
          <p:cNvSpPr/>
          <p:nvPr/>
        </p:nvSpPr>
        <p:spPr>
          <a:xfrm>
            <a:off x="318442" y="5220084"/>
            <a:ext cx="2537522" cy="45894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038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D9847-A5F1-5FF2-2B37-4D299D35C2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042BE-F4E3-31D1-293F-45888DE3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8DF83-4AB5-9C4C-1507-09518767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B42ACD-D5E6-99DF-3F2D-519CF1544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36" y="1850963"/>
            <a:ext cx="11518899" cy="1038031"/>
          </a:xfrm>
        </p:spPr>
        <p:txBody>
          <a:bodyPr>
            <a:noAutofit/>
          </a:bodyPr>
          <a:lstStyle/>
          <a:p>
            <a:r>
              <a:rPr lang="nl-NL" sz="3600" noProof="0" dirty="0"/>
              <a:t>Publicatie emissiereeks 1990-2023 halverwege juli 2025 via www.emissieregistratie.nl</a:t>
            </a:r>
          </a:p>
        </p:txBody>
      </p:sp>
    </p:spTree>
    <p:extLst>
      <p:ext uri="{BB962C8B-B14F-4D97-AF65-F5344CB8AC3E}">
        <p14:creationId xmlns:p14="http://schemas.microsoft.com/office/powerpoint/2010/main" val="2586564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6A1ABE-696D-5C8E-975F-1E93C1A89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158" y="3824415"/>
            <a:ext cx="11505713" cy="212456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nl-NL" noProof="0" dirty="0"/>
              <a:t>Van 217,707 metingen naar 649,348 metingen van 1451 stoffen van 323 </a:t>
            </a:r>
            <a:r>
              <a:rPr lang="nl-NL" noProof="0" dirty="0" err="1"/>
              <a:t>RWZI’s</a:t>
            </a:r>
            <a:endParaRPr lang="nl-NL" noProof="0" dirty="0"/>
          </a:p>
          <a:p>
            <a:r>
              <a:rPr lang="nl-NL" noProof="0" dirty="0"/>
              <a:t>Data van Z-info vanaf 2016 tot en met 2024</a:t>
            </a:r>
          </a:p>
          <a:p>
            <a:r>
              <a:rPr lang="nl-NL" noProof="0" dirty="0"/>
              <a:t>Projectdata opgevraagd bij de waterschapen </a:t>
            </a:r>
          </a:p>
          <a:p>
            <a:r>
              <a:rPr lang="nl-NL" noProof="0" dirty="0"/>
              <a:t>In samenwerking met AD </a:t>
            </a:r>
            <a:r>
              <a:rPr lang="nl-NL" noProof="0" dirty="0" err="1"/>
              <a:t>eco</a:t>
            </a:r>
            <a:r>
              <a:rPr lang="nl-NL" noProof="0" dirty="0"/>
              <a:t> advies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CE3BD-4706-D60A-0B8E-EDA5D691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Toelichting update Watson database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122BC0-60EA-C421-337F-7F70DD7C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A2656-43FD-EDB7-63A1-1256C7921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175F6A-102E-08B4-7C71-EA4AF0437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8FEE70-9366-D533-E077-EA09A81C2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96" y="1345069"/>
            <a:ext cx="11272567" cy="23539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CCE17FC-C2EB-2E87-700B-81F140745A2F}"/>
              </a:ext>
            </a:extLst>
          </p:cNvPr>
          <p:cNvSpPr/>
          <p:nvPr/>
        </p:nvSpPr>
        <p:spPr>
          <a:xfrm>
            <a:off x="6816008" y="3068996"/>
            <a:ext cx="720008" cy="27000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2024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8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83353D-951E-2EF8-20A9-ED61F2AC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07" y="368974"/>
            <a:ext cx="11513557" cy="720000"/>
          </a:xfrm>
        </p:spPr>
        <p:txBody>
          <a:bodyPr anchor="b">
            <a:normAutofit/>
          </a:bodyPr>
          <a:lstStyle/>
          <a:p>
            <a:r>
              <a:rPr lang="nl-NL" noProof="0" dirty="0"/>
              <a:t>Verbeterpunten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FAD5C-7521-C50E-DBCE-073711E97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3043" y="6524625"/>
            <a:ext cx="473995" cy="217819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95818-8CCF-1712-6DF7-50F26584C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56363" y="6133947"/>
            <a:ext cx="5417194" cy="265266"/>
          </a:xfrm>
        </p:spPr>
        <p:txBody>
          <a:bodyPr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Emissiesymposium Water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58FC17-07F0-DB9B-6919-B8291AAFD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35638" y="6136731"/>
            <a:ext cx="720724" cy="262482"/>
          </a:xfrm>
        </p:spPr>
        <p:txBody>
          <a:bodyPr wrap="none" anchor="ctr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24-6-2025</a:t>
            </a:r>
            <a:endParaRPr kumimoji="0" lang="en-US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3C943D81-711B-968E-0790-3E202DE680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307265"/>
              </p:ext>
            </p:extLst>
          </p:nvPr>
        </p:nvGraphicFramePr>
        <p:xfrm>
          <a:off x="342158" y="1358977"/>
          <a:ext cx="11505713" cy="459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5369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EE3AE-43AF-D8B3-3D71-07845AB4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232F61-8BF1-EF5E-8691-799C06BF5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B1A14-2068-8BC2-EDD4-8651E8A6B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62072-9B98-D6AB-9B87-AB6A821C3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B73584-CB95-A5AA-670B-E067FF5CD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36" y="1850963"/>
            <a:ext cx="11518899" cy="1038031"/>
          </a:xfrm>
        </p:spPr>
        <p:txBody>
          <a:bodyPr>
            <a:noAutofit/>
          </a:bodyPr>
          <a:lstStyle/>
          <a:p>
            <a:r>
              <a:rPr lang="nl-NL" sz="3600" noProof="0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413160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B0E8AE-93A4-AA22-1169-2F95F3959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49" y="1358901"/>
            <a:ext cx="6002373" cy="4590128"/>
          </a:xfrm>
        </p:spPr>
        <p:txBody>
          <a:bodyPr>
            <a:normAutofit fontScale="92500" lnSpcReduction="20000"/>
          </a:bodyPr>
          <a:lstStyle/>
          <a:p>
            <a:r>
              <a:rPr lang="nl-NL" b="1" dirty="0"/>
              <a:t>Deltares</a:t>
            </a:r>
            <a:br>
              <a:rPr lang="nl-NL" dirty="0"/>
            </a:br>
            <a:r>
              <a:rPr lang="nl-NL" dirty="0"/>
              <a:t>Rianne van den Meiracker (projectleider)</a:t>
            </a:r>
            <a:br>
              <a:rPr lang="nl-NL" dirty="0"/>
            </a:br>
            <a:r>
              <a:rPr lang="nl-NL" dirty="0"/>
              <a:t>Kevin Ouwerkerk (secretaris)</a:t>
            </a:r>
            <a:br>
              <a:rPr lang="nl-NL" dirty="0"/>
            </a:br>
            <a:r>
              <a:rPr lang="nl-NL" dirty="0"/>
              <a:t>Kees Wesdorp</a:t>
            </a:r>
            <a:br>
              <a:rPr lang="nl-NL" dirty="0">
                <a:highlight>
                  <a:srgbClr val="FFFF00"/>
                </a:highlight>
              </a:rPr>
            </a:br>
            <a:r>
              <a:rPr lang="nl-NL" dirty="0"/>
              <a:t>Steven Kelderman</a:t>
            </a:r>
            <a:br>
              <a:rPr lang="nl-NL" dirty="0"/>
            </a:br>
            <a:r>
              <a:rPr lang="nl-NL" dirty="0"/>
              <a:t>Lisa van Eck</a:t>
            </a:r>
            <a:br>
              <a:rPr lang="nl-NL" dirty="0">
                <a:highlight>
                  <a:srgbClr val="FFFF00"/>
                </a:highlight>
              </a:rPr>
            </a:br>
            <a:br>
              <a:rPr lang="nl-NL" dirty="0">
                <a:solidFill>
                  <a:srgbClr val="FF0000"/>
                </a:solidFill>
                <a:highlight>
                  <a:srgbClr val="FFFF00"/>
                </a:highlight>
              </a:rPr>
            </a:br>
            <a:r>
              <a:rPr lang="nl-NL" b="1" dirty="0"/>
              <a:t>CBS</a:t>
            </a:r>
            <a:br>
              <a:rPr lang="nl-NL" dirty="0"/>
            </a:br>
            <a:r>
              <a:rPr lang="nl-NL" dirty="0"/>
              <a:t>Kees Baas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RIVM</a:t>
            </a:r>
            <a:br>
              <a:rPr lang="nl-NL" dirty="0"/>
            </a:br>
            <a:r>
              <a:rPr lang="nl-NL" dirty="0"/>
              <a:t>Romuald te Molder</a:t>
            </a:r>
            <a:br>
              <a:rPr lang="nl-NL" dirty="0"/>
            </a:br>
            <a:r>
              <a:rPr lang="nl-NL" dirty="0"/>
              <a:t>Joost Lahr </a:t>
            </a:r>
          </a:p>
          <a:p>
            <a:r>
              <a:rPr lang="nl-NL" dirty="0"/>
              <a:t>Floris Naus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772DD-8F6A-57FE-D149-AA9E8009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07" y="368974"/>
            <a:ext cx="11693559" cy="720000"/>
          </a:xfrm>
        </p:spPr>
        <p:txBody>
          <a:bodyPr/>
          <a:lstStyle/>
          <a:p>
            <a:r>
              <a:rPr lang="nl-NL" noProof="0" dirty="0"/>
              <a:t>ER-Taakgroep Monitoring Emissies </a:t>
            </a:r>
            <a:r>
              <a:rPr lang="nl-NL" noProof="0" dirty="0" err="1"/>
              <a:t>WATer</a:t>
            </a:r>
            <a:r>
              <a:rPr lang="nl-NL" noProof="0" dirty="0"/>
              <a:t> (MEWAT)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532D0-4576-68E0-6FEC-C68F5A5B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E39EC92-5797-F316-2BAF-1DCFCD51845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nl-NL" b="1" dirty="0"/>
              <a:t>Wageningen </a:t>
            </a:r>
            <a:r>
              <a:rPr lang="nl-NL" b="1" dirty="0" err="1"/>
              <a:t>Environmental</a:t>
            </a:r>
            <a:r>
              <a:rPr lang="nl-NL" b="1" dirty="0"/>
              <a:t> Research (</a:t>
            </a:r>
            <a:r>
              <a:rPr lang="nl-NL" b="1" dirty="0" err="1"/>
              <a:t>WEnR</a:t>
            </a:r>
            <a:r>
              <a:rPr lang="nl-NL" b="1" dirty="0"/>
              <a:t>)</a:t>
            </a:r>
            <a:br>
              <a:rPr lang="nl-NL" dirty="0"/>
            </a:br>
            <a:r>
              <a:rPr lang="nl-NL" dirty="0"/>
              <a:t>Erwin van Boekel</a:t>
            </a:r>
            <a:br>
              <a:rPr lang="nl-NL" dirty="0"/>
            </a:br>
            <a:br>
              <a:rPr lang="nl-NL" dirty="0"/>
            </a:br>
            <a:r>
              <a:rPr lang="nl-NL" b="1" dirty="0"/>
              <a:t>TNO</a:t>
            </a:r>
            <a:br>
              <a:rPr lang="nl-NL" dirty="0"/>
            </a:br>
            <a:r>
              <a:rPr lang="nl-NL" dirty="0"/>
              <a:t>Rianne Dröge</a:t>
            </a:r>
          </a:p>
          <a:p>
            <a:endParaRPr lang="nl-NL" dirty="0"/>
          </a:p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Rijkswaterstaat RWS – WVL</a:t>
            </a:r>
            <a:b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Andrea Aldas-Vargas</a:t>
            </a:r>
            <a:endParaRPr lang="nl-NL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C866-D65C-A1B7-0764-285B12C1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6A97C-267D-F8CE-6F24-C3984BF87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12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24CEF-ED05-5374-68F5-EAEBB17925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46F4B4-2322-AD5A-997B-916F6E1FF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358901"/>
            <a:ext cx="5624238" cy="459012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Inhoudelijke werkzaamheden </a:t>
            </a:r>
            <a:r>
              <a:rPr lang="nl-NL" dirty="0"/>
              <a:t>werkvelden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Puntbronnen en diffuse bronnen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Bespreking en vaststellen van jaarlijkse emissiecijfers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Verbeteringen &amp; vernieuwingen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4 Vergadersessies per jaar</a:t>
            </a:r>
            <a:endParaRPr lang="nl-NL" dirty="0"/>
          </a:p>
          <a:p>
            <a:br>
              <a:rPr lang="nl-NL" sz="2400" dirty="0"/>
            </a:br>
            <a:endParaRPr lang="nl-NL" sz="2400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761514-7A7A-45D4-A4AB-F3B38A4F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07" y="368974"/>
            <a:ext cx="11693559" cy="720000"/>
          </a:xfrm>
        </p:spPr>
        <p:txBody>
          <a:bodyPr/>
          <a:lstStyle/>
          <a:p>
            <a:r>
              <a:rPr lang="nl-NL" noProof="0" dirty="0"/>
              <a:t>ER-Taakgroep Monitoring Emissies </a:t>
            </a:r>
            <a:r>
              <a:rPr lang="nl-NL" noProof="0" dirty="0" err="1"/>
              <a:t>WATer</a:t>
            </a:r>
            <a:r>
              <a:rPr lang="nl-NL" noProof="0" dirty="0"/>
              <a:t> (MEWAT)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FEEFF3-C601-C4C2-8B75-E85CCF9F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Content Placeholder 8" descr="A diagram of a company&#10;&#10;AI-generated content may be incorrect.">
            <a:extLst>
              <a:ext uri="{FF2B5EF4-FFF2-40B4-BE49-F238E27FC236}">
                <a16:creationId xmlns:a16="http://schemas.microsoft.com/office/drawing/2014/main" id="{4DA3618B-94AF-594F-3BCD-CA9B118766B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3" y="1358900"/>
            <a:ext cx="5250287" cy="458946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B89A1-09D1-EC48-8344-A0F5E14D4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0578D6-1459-66B1-ECB5-FB178F07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944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DE10D34-EC18-117F-6B47-3567B4A9AE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50" y="1358900"/>
            <a:ext cx="4858711" cy="45894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813E41F-4B76-261F-B0A1-E160E877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507" y="368974"/>
            <a:ext cx="11693559" cy="720000"/>
          </a:xfrm>
        </p:spPr>
        <p:txBody>
          <a:bodyPr/>
          <a:lstStyle/>
          <a:p>
            <a:r>
              <a:rPr lang="en-GB"/>
              <a:t>ER-Taakgroep Monitoring Emissies WATer (MEWAT)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F48FB2-D5BE-4D8C-8151-62C3DF1F0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Content Placeholder 14" descr="A diagram of a company&#10;&#10;AI-generated content may be incorrect.">
            <a:extLst>
              <a:ext uri="{FF2B5EF4-FFF2-40B4-BE49-F238E27FC236}">
                <a16:creationId xmlns:a16="http://schemas.microsoft.com/office/drawing/2014/main" id="{050A9E3D-BB97-06F5-48F5-28B077C047CE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763" y="1358900"/>
            <a:ext cx="5250287" cy="4589463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E2BF1-F6B9-78B2-DA01-8E616742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063F9A-6965-884B-F27E-596D5DA53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862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water way with a windmill in it&#10;&#10;AI-generated content may be incorrect.">
            <a:extLst>
              <a:ext uri="{FF2B5EF4-FFF2-40B4-BE49-F238E27FC236}">
                <a16:creationId xmlns:a16="http://schemas.microsoft.com/office/drawing/2014/main" id="{540A4F8B-3A40-D150-4FA9-44DC5CA0D5D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7" r="20397"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065D4-03FE-6BD9-119C-FDA43EE55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noProof="0" dirty="0"/>
              <a:t>Sinds de invoering van de </a:t>
            </a:r>
            <a:r>
              <a:rPr lang="nl-NL" b="1" noProof="0" dirty="0"/>
              <a:t>Kader Richtlijn Water </a:t>
            </a:r>
            <a:r>
              <a:rPr lang="nl-NL" noProof="0" dirty="0"/>
              <a:t>(KRW) is er meer aandacht voor de waterkwaliteit in Nederland, maar:</a:t>
            </a:r>
          </a:p>
          <a:p>
            <a:pPr marL="0" indent="0">
              <a:buNone/>
            </a:pPr>
            <a:endParaRPr lang="en-GB" dirty="0"/>
          </a:p>
          <a:p>
            <a:r>
              <a:rPr lang="nl-NL" noProof="0" dirty="0"/>
              <a:t>Waterkwaliteit staat onder druk door chemische stoffen en stikstof</a:t>
            </a:r>
          </a:p>
          <a:p>
            <a:r>
              <a:rPr lang="nl-NL" noProof="0" dirty="0"/>
              <a:t>Extra maatregelen zijn nodig om de KRW-doelen in 2027 te halen</a:t>
            </a:r>
          </a:p>
          <a:p>
            <a:endParaRPr lang="nl-NL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CE09AC-7664-8A27-7987-E8263EB53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Waterkwaliteit in Nederland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ED7A3-9F3B-88FC-3AE4-3B9678DE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E76C13-D68F-E167-93FB-77C2F552A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4478EA-68A4-543D-4FDF-16CCCD4F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0" y="6136731"/>
            <a:ext cx="720724" cy="26248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3599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F3AF9E-4994-A5D7-D67A-503BC7BF6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05" y="1450965"/>
            <a:ext cx="5963482" cy="458216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8DB654E-B646-309A-2F5B-B0FF8C53A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Waterkwaliteit</a:t>
            </a:r>
            <a:r>
              <a:rPr lang="en-GB" dirty="0"/>
              <a:t> in Nederland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F3E64-82B1-5827-A9DC-47538B909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34AD-1729-515B-7022-D37123BE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ADAD297-F24C-4567-C7E5-5A6B319F6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3CFFDEC-5E90-24E0-2205-E308B4413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63" y="1350148"/>
            <a:ext cx="5417194" cy="47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1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1ABD5-45DA-8E0E-5826-27AA9FE25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92FD06B-10F6-6B5B-D7E0-CD348F2C0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605" y="1450965"/>
            <a:ext cx="5963482" cy="458216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F87F00-9888-1BA3-320F-8694DF0A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Waterkwaliteit in Nederland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F1F2A-28FE-C1B0-4B43-9B84B8C84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2AB66-5690-86B3-32C4-1A19A2C29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62179A1-F844-46A1-D662-C2C6901E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33AEFB-A666-0111-2201-8612D7663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363" y="1350148"/>
            <a:ext cx="5417194" cy="478379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938FD89-2D60-C3D9-E824-C16B4421A2F6}"/>
              </a:ext>
            </a:extLst>
          </p:cNvPr>
          <p:cNvGrpSpPr/>
          <p:nvPr/>
        </p:nvGrpSpPr>
        <p:grpSpPr>
          <a:xfrm>
            <a:off x="375616" y="3305246"/>
            <a:ext cx="7370561" cy="2698043"/>
            <a:chOff x="2225957" y="2528990"/>
            <a:chExt cx="7370561" cy="269804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7F2FA5-B217-046D-0B31-94386C663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25957" y="2528990"/>
              <a:ext cx="7370561" cy="2698043"/>
            </a:xfrm>
            <a:prstGeom prst="rect">
              <a:avLst/>
            </a:prstGeom>
            <a:solidFill>
              <a:srgbClr val="000000">
                <a:shade val="95000"/>
              </a:srgbClr>
            </a:solidFill>
            <a:ln w="28575" cap="sq">
              <a:solidFill>
                <a:srgbClr val="000000"/>
              </a:solidFill>
              <a:miter lim="800000"/>
            </a:ln>
            <a:effectLst>
              <a:outerShdw blurRad="254000" dist="190500" dir="2700000" sy="90000" algn="b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8303F6-BE0D-F047-C02C-E402736AA5DC}"/>
                </a:ext>
              </a:extLst>
            </p:cNvPr>
            <p:cNvCxnSpPr/>
            <p:nvPr/>
          </p:nvCxnSpPr>
          <p:spPr>
            <a:xfrm>
              <a:off x="6186001" y="4059007"/>
              <a:ext cx="297895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A525A07-C7BB-0C2B-EB97-968D37BCC6B9}"/>
                </a:ext>
              </a:extLst>
            </p:cNvPr>
            <p:cNvCxnSpPr>
              <a:cxnSpLocks/>
            </p:cNvCxnSpPr>
            <p:nvPr/>
          </p:nvCxnSpPr>
          <p:spPr>
            <a:xfrm>
              <a:off x="2225957" y="4419011"/>
              <a:ext cx="27000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3FD3296-A4FF-A2FC-BD74-608487BCCD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246" y="1941251"/>
            <a:ext cx="3743847" cy="40677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2685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8DCFC7-C6EA-F3BE-7679-C304BA4D3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noProof="0" dirty="0"/>
              <a:t>Data is te </a:t>
            </a:r>
            <a:r>
              <a:rPr lang="nl-NL" dirty="0"/>
              <a:t>v</a:t>
            </a:r>
            <a:r>
              <a:rPr lang="nl-NL" noProof="0"/>
              <a:t>inden </a:t>
            </a:r>
            <a:r>
              <a:rPr lang="nl-NL" noProof="0" dirty="0"/>
              <a:t>via </a:t>
            </a:r>
            <a:r>
              <a:rPr lang="nl-NL" noProof="0" dirty="0">
                <a:hlinkClick r:id="rId2"/>
              </a:rPr>
              <a:t>www.emissieregistratie.nl</a:t>
            </a:r>
            <a:endParaRPr lang="nl-NL" noProof="0" dirty="0"/>
          </a:p>
          <a:p>
            <a:r>
              <a:rPr lang="nl-NL" dirty="0"/>
              <a:t>Grafieken en kaarten</a:t>
            </a:r>
          </a:p>
          <a:p>
            <a:r>
              <a:rPr lang="nl-NL" dirty="0"/>
              <a:t>Data export</a:t>
            </a:r>
          </a:p>
          <a:p>
            <a:r>
              <a:rPr lang="nl-NL" dirty="0"/>
              <a:t>Watson: RWZI project meetdata</a:t>
            </a:r>
          </a:p>
          <a:p>
            <a:r>
              <a:rPr lang="nl-NL" dirty="0" err="1"/>
              <a:t>Factsheets</a:t>
            </a:r>
            <a:endParaRPr lang="nl-NL" dirty="0"/>
          </a:p>
          <a:p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7FCEC-127E-79DA-BE07-37733F153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Emissieregistratie</a:t>
            </a:r>
            <a:endParaRPr lang="nl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9FD98-2A13-E6E6-0AEF-1EF060F4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D2681-6905-F292-EC5E-4F9248F3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DB17892-8432-D7FF-90FA-6126ABEBE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31CE2-1B61-275A-6368-D4C58B2D0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057"/>
          <a:stretch/>
        </p:blipFill>
        <p:spPr>
          <a:xfrm>
            <a:off x="7796462" y="1280493"/>
            <a:ext cx="4048235" cy="485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2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F4B6D-0CEE-B104-53FD-737C57D60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CCC8FF-134B-E265-5685-E50519FC6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0FE119-98C0-62F0-53F9-4CCC7DF9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Emissieregistratie -&gt; paracetamol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E0B4C-9652-951C-BC0A-2C3495A5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0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532BF-03A4-CECE-4E59-B0BB6F71D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Emissiesymposium Water</a:t>
            </a: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43AC19-F43B-70FC-EE69-5DB2B4DF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24-6-2025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6FBA43-9E62-2891-2B74-62A46DD74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5977" y="1350960"/>
            <a:ext cx="7732121" cy="46060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7CCF7D-4EA8-1B3E-7356-E4EFB92CF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42" y="1351272"/>
            <a:ext cx="3257529" cy="460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2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q9qshh8g225qgyvvxcou1artq77fwf"/>
</p:tagLst>
</file>

<file path=ppt/theme/theme1.xml><?xml version="1.0" encoding="utf-8"?>
<a:theme xmlns:a="http://schemas.openxmlformats.org/drawingml/2006/main" name="EmissieRegistratie">
  <a:themeElements>
    <a:clrScheme name="ER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00689A"/>
      </a:accent1>
      <a:accent2>
        <a:srgbClr val="8FCAE7"/>
      </a:accent2>
      <a:accent3>
        <a:srgbClr val="FFB612"/>
      </a:accent3>
      <a:accent4>
        <a:srgbClr val="39870C"/>
      </a:accent4>
      <a:accent5>
        <a:srgbClr val="D52B1E"/>
      </a:accent5>
      <a:accent6>
        <a:srgbClr val="42145F"/>
      </a:accent6>
      <a:hlink>
        <a:srgbClr val="00689A"/>
      </a:hlink>
      <a:folHlink>
        <a:srgbClr val="00689A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FE370F1-35D5-49F6-BFFE-A85E947D0953}"/>
    </a:ext>
  </a:extLst>
</a:theme>
</file>

<file path=ppt/theme/theme2.xml><?xml version="1.0" encoding="utf-8"?>
<a:theme xmlns:a="http://schemas.openxmlformats.org/drawingml/2006/main" name="RWS 16:9 EN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WS_PowerPoint_16x9_EN_v7 (002) [Read-Only]" id="{FA36DE69-01ED-4E2D-83D0-6A5A5B8C5BF4}" vid="{94B27564-5D96-426E-B72E-2BC4A4177C35}"/>
    </a:ext>
  </a:extLst>
</a:theme>
</file>

<file path=ppt/theme/theme3.xml><?xml version="1.0" encoding="utf-8"?>
<a:theme xmlns:a="http://schemas.openxmlformats.org/drawingml/2006/main" name="Rijkshuisstijl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Paars">
      <a:srgbClr val="42145F"/>
    </a:custClr>
    <a:custClr name="Donkerblauw">
      <a:srgbClr val="01689B"/>
    </a:custClr>
    <a:custClr name="Hemelblauw">
      <a:srgbClr val="007BC7"/>
    </a:custClr>
    <a:custClr name="Violet">
      <a:srgbClr val="A90061"/>
    </a:custClr>
    <a:custClr name="Robijnrood">
      <a:srgbClr val="CA005D"/>
    </a:custClr>
    <a:custClr name="Rood">
      <a:srgbClr val="D52B1E"/>
    </a:custClr>
    <a:custClr name="Donkergroen">
      <a:srgbClr val="275937"/>
    </a:custClr>
    <a:custClr name="Groen">
      <a:srgbClr val="39870C"/>
    </a:custClr>
    <a:custClr name="Mosgroen">
      <a:srgbClr val="777C00"/>
    </a:custClr>
    <a:custClr name="Donkerbruin">
      <a:srgbClr val="673327"/>
    </a:custClr>
    <a:custClr name="Licht Paars">
      <a:srgbClr val="C6B8CF"/>
    </a:custClr>
    <a:custClr name="Licht Donkerblauw">
      <a:srgbClr val="CCE0F1"/>
    </a:custClr>
    <a:custClr name="Licht Hemelblauw">
      <a:srgbClr val="DDEFF8"/>
    </a:custClr>
    <a:custClr name="Licht Violet">
      <a:srgbClr val="E5B2CF"/>
    </a:custClr>
    <a:custClr name="Licht Robijnrood">
      <a:srgbClr val="EFB2CE"/>
    </a:custClr>
    <a:custClr name="Licht Rood">
      <a:srgbClr val="F2BFBB"/>
    </a:custClr>
    <a:custClr name="Licht Donkergroen">
      <a:srgbClr val="BECDC3"/>
    </a:custClr>
    <a:custClr name="Licht Groen">
      <a:srgbClr val="C3DBB6"/>
    </a:custClr>
    <a:custClr name="Licht Mosgroen">
      <a:srgbClr val="D6D7B2"/>
    </a:custClr>
    <a:custClr name="Licht Donkerbruin">
      <a:srgbClr val="D1C1BE"/>
    </a:custClr>
    <a:custClr name="Bruin">
      <a:srgbClr val="94710A"/>
    </a:custClr>
    <a:custClr name="Geel">
      <a:srgbClr val="F9E11E"/>
    </a:custClr>
    <a:custClr name="Donkergeel">
      <a:srgbClr val="FFB612"/>
    </a:custClr>
    <a:custClr name="Oranje">
      <a:srgbClr val="E17000"/>
    </a:custClr>
    <a:custClr name="Roze">
      <a:srgbClr val="F092CD"/>
    </a:custClr>
    <a:custClr name="Lichtblauw">
      <a:srgbClr val="8FCAE7"/>
    </a:custClr>
    <a:custClr name="Mintgroen">
      <a:srgbClr val="76D2B6"/>
    </a:custClr>
    <a:custClr name="Grijs 7">
      <a:srgbClr val="535353"/>
    </a:custClr>
    <a:custClr name="Grijs 6">
      <a:srgbClr val="696969"/>
    </a:custClr>
    <a:custClr name="Grijs 5">
      <a:srgbClr val="999999"/>
    </a:custClr>
    <a:custClr name="Licht Bruin">
      <a:srgbClr val="DFD4B5"/>
    </a:custClr>
    <a:custClr name="Licht Geel">
      <a:srgbClr val="FDF6BB"/>
    </a:custClr>
    <a:custClr name="Licht Donkergeel">
      <a:srgbClr val="FFE9B7"/>
    </a:custClr>
    <a:custClr name="Licht Oranje">
      <a:srgbClr val="F6D4B2"/>
    </a:custClr>
    <a:custClr name="Licht Roze">
      <a:srgbClr val="FADEF0"/>
    </a:custClr>
    <a:custClr name="Licht Lichtblauw">
      <a:srgbClr val="DDEFF8"/>
    </a:custClr>
    <a:custClr name="Licht Mintgroen">
      <a:srgbClr val="D6F1E9"/>
    </a:custClr>
    <a:custClr name="Grijs 4">
      <a:srgbClr val="B4B4B4"/>
    </a:custClr>
    <a:custClr name="Grijs 3">
      <a:srgbClr val="CCCCCC"/>
    </a:custClr>
    <a:custClr name="Grijs 2">
      <a:srgbClr val="E6E6E6"/>
    </a:custClr>
  </a:custClrLst>
  <a:extLst>
    <a:ext uri="{05A4C25C-085E-4340-85A3-A5531E510DB2}">
      <thm15:themeFamily xmlns:thm15="http://schemas.microsoft.com/office/thememl/2012/main" name="RIJK PPT_RIVM- final versie_format_docgen  -  Alleen-lezen" id="{51EB010B-5F44-4104-9502-ED66FD5B2186}" vid="{6FE370F1-35D5-49F6-BFFE-A85E947D0953}"/>
    </a:ext>
  </a:extLst>
</a:theme>
</file>

<file path=ppt/theme/theme4.xml><?xml version="1.0" encoding="utf-8"?>
<a:theme xmlns:a="http://schemas.openxmlformats.org/drawingml/2006/main" name="TNO Template-set">
  <a:themeElements>
    <a:clrScheme name="TNO Kleuren">
      <a:dk1>
        <a:srgbClr val="00030A"/>
      </a:dk1>
      <a:lt1>
        <a:sysClr val="window" lastClr="FFFFFF"/>
      </a:lt1>
      <a:dk2>
        <a:srgbClr val="000000"/>
      </a:dk2>
      <a:lt2>
        <a:srgbClr val="F0F3FA"/>
      </a:lt2>
      <a:accent1>
        <a:srgbClr val="123EB7"/>
      </a:accent1>
      <a:accent2>
        <a:srgbClr val="002484"/>
      </a:accent2>
      <a:accent3>
        <a:srgbClr val="F0F3FA"/>
      </a:accent3>
      <a:accent4>
        <a:srgbClr val="3369FF"/>
      </a:accent4>
      <a:accent5>
        <a:srgbClr val="F57118"/>
      </a:accent5>
      <a:accent6>
        <a:srgbClr val="F0F0F0"/>
      </a:accent6>
      <a:hlink>
        <a:srgbClr val="123EB7"/>
      </a:hlink>
      <a:folHlink>
        <a:srgbClr val="F0F0F0"/>
      </a:folHlink>
    </a:clrScheme>
    <a:fontScheme name="Aangepast 5">
      <a:majorFont>
        <a:latin typeface="PP Object Sans Heavy"/>
        <a:ea typeface=""/>
        <a:cs typeface=""/>
      </a:majorFont>
      <a:minorFont>
        <a:latin typeface="FS Me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144000" tIns="144000" rIns="144000" bIns="144000" rtlCol="0" anchor="ctr"/>
      <a:lstStyle>
        <a:defPPr algn="ctr">
          <a:lnSpc>
            <a:spcPct val="90000"/>
          </a:lnSpc>
          <a:spcBef>
            <a:spcPts val="200"/>
          </a:spcBef>
          <a:spcAft>
            <a:spcPts val="200"/>
          </a:spcAft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chemeClr val="accent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402</Words>
  <Application>Microsoft Office PowerPoint</Application>
  <PresentationFormat>Widescreen</PresentationFormat>
  <Paragraphs>111</Paragraphs>
  <Slides>16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Aptos</vt:lpstr>
      <vt:lpstr>Arial</vt:lpstr>
      <vt:lpstr>Calibri</vt:lpstr>
      <vt:lpstr>FS Me Pro</vt:lpstr>
      <vt:lpstr>PP Object Sans Heavy</vt:lpstr>
      <vt:lpstr>RijksoverheidSansWebText Bold</vt:lpstr>
      <vt:lpstr>RijksoverheidSansWebText Regula</vt:lpstr>
      <vt:lpstr>Segoe UI</vt:lpstr>
      <vt:lpstr>Verdana</vt:lpstr>
      <vt:lpstr>Wingdings</vt:lpstr>
      <vt:lpstr>EmissieRegistratie</vt:lpstr>
      <vt:lpstr>RWS 16:9 EN</vt:lpstr>
      <vt:lpstr>Rijkshuisstijl Donkerblauw</vt:lpstr>
      <vt:lpstr>TNO Template-set</vt:lpstr>
      <vt:lpstr>Nieuwe ontwikkelingen in de Emissieregistratie</vt:lpstr>
      <vt:lpstr>ER-Taakgroep Monitoring Emissies WATer (MEWAT)</vt:lpstr>
      <vt:lpstr>ER-Taakgroep Monitoring Emissies WATer (MEWAT)</vt:lpstr>
      <vt:lpstr>ER-Taakgroep Monitoring Emissies WATer (MEWAT)</vt:lpstr>
      <vt:lpstr>Waterkwaliteit in Nederland</vt:lpstr>
      <vt:lpstr>Waterkwaliteit in Nederland</vt:lpstr>
      <vt:lpstr>Waterkwaliteit in Nederland</vt:lpstr>
      <vt:lpstr>Emissieregistratie</vt:lpstr>
      <vt:lpstr>Emissieregistratie -&gt; paracetamol</vt:lpstr>
      <vt:lpstr>Paracetamol emissie op riool</vt:lpstr>
      <vt:lpstr>Paracetamol belasting op oppervlaktewater</vt:lpstr>
      <vt:lpstr>Paracetamol belasting op oppervlaktewater</vt:lpstr>
      <vt:lpstr>Publicatie emissiereeks 1990-2023 halverwege juli 2025 via www.emissieregistratie.nl</vt:lpstr>
      <vt:lpstr>Toelichting update Watson database</vt:lpstr>
      <vt:lpstr>Verbeterpunten 2025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Rianne van den Meiracker</dc:creator>
  <cp:lastModifiedBy>Lisa van Eck</cp:lastModifiedBy>
  <cp:revision>31</cp:revision>
  <dcterms:created xsi:type="dcterms:W3CDTF">2025-06-18T09:59:19Z</dcterms:created>
  <dcterms:modified xsi:type="dcterms:W3CDTF">2025-07-16T07:03:03Z</dcterms:modified>
</cp:coreProperties>
</file>